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1"/>
  </p:sldMasterIdLst>
  <p:notesMasterIdLst>
    <p:notesMasterId r:id="rId18"/>
  </p:notesMasterIdLst>
  <p:sldIdLst>
    <p:sldId id="256" r:id="rId2"/>
    <p:sldId id="257" r:id="rId3"/>
    <p:sldId id="258" r:id="rId4"/>
    <p:sldId id="259" r:id="rId5"/>
    <p:sldId id="262" r:id="rId6"/>
    <p:sldId id="261" r:id="rId7"/>
    <p:sldId id="260" r:id="rId8"/>
    <p:sldId id="263" r:id="rId9"/>
    <p:sldId id="264" r:id="rId10"/>
    <p:sldId id="265" r:id="rId11"/>
    <p:sldId id="266" r:id="rId12"/>
    <p:sldId id="273" r:id="rId13"/>
    <p:sldId id="274" r:id="rId14"/>
    <p:sldId id="269" r:id="rId15"/>
    <p:sldId id="275"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9CBB"/>
    <a:srgbClr val="00487C"/>
    <a:srgbClr val="31C28D"/>
    <a:srgbClr val="002E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170"/>
    <p:restoredTop sz="67265"/>
  </p:normalViewPr>
  <p:slideViewPr>
    <p:cSldViewPr snapToGrid="0">
      <p:cViewPr varScale="1">
        <p:scale>
          <a:sx n="54" d="100"/>
          <a:sy n="54" d="100"/>
        </p:scale>
        <p:origin x="21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13134-8564-4FF5-8FD2-C37CDE5AD5C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3064D61-C705-456A-8170-048D2A817499}">
      <dgm:prSet/>
      <dgm:spPr>
        <a:ln>
          <a:solidFill>
            <a:schemeClr val="accent6">
              <a:lumMod val="75000"/>
            </a:schemeClr>
          </a:solidFill>
        </a:ln>
      </dgm:spPr>
      <dgm:t>
        <a:bodyPr/>
        <a:lstStyle/>
        <a:p>
          <a:r>
            <a:rPr lang="en-US" dirty="0"/>
            <a:t>“Emotion regulation is a term generally used to describe a person’s ability to effectively manage and respond to an emotional experience.”</a:t>
          </a:r>
        </a:p>
      </dgm:t>
    </dgm:pt>
    <dgm:pt modelId="{2DD46C99-751F-44D3-A6A9-E73319F5C85E}" type="parTrans" cxnId="{460B6CBB-8ADF-4687-87CB-3B13F7EC9CFE}">
      <dgm:prSet/>
      <dgm:spPr/>
      <dgm:t>
        <a:bodyPr/>
        <a:lstStyle/>
        <a:p>
          <a:endParaRPr lang="en-US"/>
        </a:p>
      </dgm:t>
    </dgm:pt>
    <dgm:pt modelId="{8D9C47BF-9072-4594-A473-2441FA24CB99}" type="sibTrans" cxnId="{460B6CBB-8ADF-4687-87CB-3B13F7EC9CFE}">
      <dgm:prSet/>
      <dgm:spPr/>
      <dgm:t>
        <a:bodyPr/>
        <a:lstStyle/>
        <a:p>
          <a:endParaRPr lang="en-US"/>
        </a:p>
      </dgm:t>
    </dgm:pt>
    <dgm:pt modelId="{5B78403E-9296-4545-999D-DFA97B89E0AB}" type="pres">
      <dgm:prSet presAssocID="{40C13134-8564-4FF5-8FD2-C37CDE5AD5C2}" presName="hierChild1" presStyleCnt="0">
        <dgm:presLayoutVars>
          <dgm:chPref val="1"/>
          <dgm:dir/>
          <dgm:animOne val="branch"/>
          <dgm:animLvl val="lvl"/>
          <dgm:resizeHandles/>
        </dgm:presLayoutVars>
      </dgm:prSet>
      <dgm:spPr/>
    </dgm:pt>
    <dgm:pt modelId="{89DE2DAD-F273-B448-8415-E2969D76564F}" type="pres">
      <dgm:prSet presAssocID="{33064D61-C705-456A-8170-048D2A817499}" presName="hierRoot1" presStyleCnt="0"/>
      <dgm:spPr/>
    </dgm:pt>
    <dgm:pt modelId="{70C30365-7A2E-2C48-A972-B6DF920EFCB2}" type="pres">
      <dgm:prSet presAssocID="{33064D61-C705-456A-8170-048D2A817499}" presName="composite" presStyleCnt="0"/>
      <dgm:spPr/>
    </dgm:pt>
    <dgm:pt modelId="{337E5A37-C14F-9E49-8695-85910D469D1C}" type="pres">
      <dgm:prSet presAssocID="{33064D61-C705-456A-8170-048D2A817499}" presName="background" presStyleLbl="node0" presStyleIdx="0" presStyleCnt="1"/>
      <dgm:spPr>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2700000" scaled="1"/>
          <a:tileRect/>
        </a:gradFill>
        <a:ln>
          <a:solidFill>
            <a:schemeClr val="accent6">
              <a:lumMod val="75000"/>
            </a:schemeClr>
          </a:solidFill>
        </a:ln>
      </dgm:spPr>
    </dgm:pt>
    <dgm:pt modelId="{D5D08B9C-A991-C944-B6FF-414E8D8E3322}" type="pres">
      <dgm:prSet presAssocID="{33064D61-C705-456A-8170-048D2A817499}" presName="text" presStyleLbl="fgAcc0" presStyleIdx="0" presStyleCnt="1">
        <dgm:presLayoutVars>
          <dgm:chPref val="3"/>
        </dgm:presLayoutVars>
      </dgm:prSet>
      <dgm:spPr/>
    </dgm:pt>
    <dgm:pt modelId="{586E4F57-07C7-BB4A-87B6-887100686112}" type="pres">
      <dgm:prSet presAssocID="{33064D61-C705-456A-8170-048D2A817499}" presName="hierChild2" presStyleCnt="0"/>
      <dgm:spPr/>
    </dgm:pt>
  </dgm:ptLst>
  <dgm:cxnLst>
    <dgm:cxn modelId="{835B2918-83C3-8D40-8284-915697AB0A34}" type="presOf" srcId="{33064D61-C705-456A-8170-048D2A817499}" destId="{D5D08B9C-A991-C944-B6FF-414E8D8E3322}" srcOrd="0" destOrd="0" presId="urn:microsoft.com/office/officeart/2005/8/layout/hierarchy1"/>
    <dgm:cxn modelId="{460B6CBB-8ADF-4687-87CB-3B13F7EC9CFE}" srcId="{40C13134-8564-4FF5-8FD2-C37CDE5AD5C2}" destId="{33064D61-C705-456A-8170-048D2A817499}" srcOrd="0" destOrd="0" parTransId="{2DD46C99-751F-44D3-A6A9-E73319F5C85E}" sibTransId="{8D9C47BF-9072-4594-A473-2441FA24CB99}"/>
    <dgm:cxn modelId="{D81EAAC6-A8B9-8A43-9F20-DBB32E93EF6D}" type="presOf" srcId="{40C13134-8564-4FF5-8FD2-C37CDE5AD5C2}" destId="{5B78403E-9296-4545-999D-DFA97B89E0AB}" srcOrd="0" destOrd="0" presId="urn:microsoft.com/office/officeart/2005/8/layout/hierarchy1"/>
    <dgm:cxn modelId="{31248C15-3A70-D543-9425-48EB1AA62884}" type="presParOf" srcId="{5B78403E-9296-4545-999D-DFA97B89E0AB}" destId="{89DE2DAD-F273-B448-8415-E2969D76564F}" srcOrd="0" destOrd="0" presId="urn:microsoft.com/office/officeart/2005/8/layout/hierarchy1"/>
    <dgm:cxn modelId="{E23EBF03-174C-3941-8821-8DE3424A861D}" type="presParOf" srcId="{89DE2DAD-F273-B448-8415-E2969D76564F}" destId="{70C30365-7A2E-2C48-A972-B6DF920EFCB2}" srcOrd="0" destOrd="0" presId="urn:microsoft.com/office/officeart/2005/8/layout/hierarchy1"/>
    <dgm:cxn modelId="{E0E47FC7-EF55-8346-AA89-EFDC9D40DEE9}" type="presParOf" srcId="{70C30365-7A2E-2C48-A972-B6DF920EFCB2}" destId="{337E5A37-C14F-9E49-8695-85910D469D1C}" srcOrd="0" destOrd="0" presId="urn:microsoft.com/office/officeart/2005/8/layout/hierarchy1"/>
    <dgm:cxn modelId="{B7329B43-5624-0A44-8B6C-E889E82FDE78}" type="presParOf" srcId="{70C30365-7A2E-2C48-A972-B6DF920EFCB2}" destId="{D5D08B9C-A991-C944-B6FF-414E8D8E3322}" srcOrd="1" destOrd="0" presId="urn:microsoft.com/office/officeart/2005/8/layout/hierarchy1"/>
    <dgm:cxn modelId="{B35D3DD1-C07A-C044-B7F5-0AF336147F37}" type="presParOf" srcId="{89DE2DAD-F273-B448-8415-E2969D76564F}" destId="{586E4F57-07C7-BB4A-87B6-88710068611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13134-8564-4FF5-8FD2-C37CDE5AD5C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3064D61-C705-456A-8170-048D2A817499}">
      <dgm:prSet custT="1"/>
      <dgm:spPr>
        <a:ln>
          <a:solidFill>
            <a:schemeClr val="accent2">
              <a:lumMod val="75000"/>
            </a:schemeClr>
          </a:solidFill>
        </a:ln>
      </dgm:spPr>
      <dgm:t>
        <a:bodyPr/>
        <a:lstStyle/>
        <a:p>
          <a:r>
            <a:rPr lang="en-US" sz="3700" kern="1200" dirty="0"/>
            <a:t>“Emotion dysregulation is the term used to describe an inability to regularly use healthy strategies to diffuse </a:t>
          </a:r>
          <a:r>
            <a:rPr lang="en-US" sz="3700" kern="1200" dirty="0">
              <a:solidFill>
                <a:srgbClr val="000000">
                  <a:hueOff val="0"/>
                  <a:satOff val="0"/>
                  <a:lumOff val="0"/>
                  <a:alphaOff val="0"/>
                </a:srgbClr>
              </a:solidFill>
              <a:latin typeface="Bierstadt"/>
              <a:ea typeface="+mn-ea"/>
              <a:cs typeface="+mn-cs"/>
            </a:rPr>
            <a:t>or moderate negative emotions.”</a:t>
          </a:r>
        </a:p>
      </dgm:t>
    </dgm:pt>
    <dgm:pt modelId="{2DD46C99-751F-44D3-A6A9-E73319F5C85E}" type="parTrans" cxnId="{460B6CBB-8ADF-4687-87CB-3B13F7EC9CFE}">
      <dgm:prSet/>
      <dgm:spPr/>
      <dgm:t>
        <a:bodyPr/>
        <a:lstStyle/>
        <a:p>
          <a:endParaRPr lang="en-US"/>
        </a:p>
      </dgm:t>
    </dgm:pt>
    <dgm:pt modelId="{8D9C47BF-9072-4594-A473-2441FA24CB99}" type="sibTrans" cxnId="{460B6CBB-8ADF-4687-87CB-3B13F7EC9CFE}">
      <dgm:prSet/>
      <dgm:spPr/>
      <dgm:t>
        <a:bodyPr/>
        <a:lstStyle/>
        <a:p>
          <a:endParaRPr lang="en-US"/>
        </a:p>
      </dgm:t>
    </dgm:pt>
    <dgm:pt modelId="{5B78403E-9296-4545-999D-DFA97B89E0AB}" type="pres">
      <dgm:prSet presAssocID="{40C13134-8564-4FF5-8FD2-C37CDE5AD5C2}" presName="hierChild1" presStyleCnt="0">
        <dgm:presLayoutVars>
          <dgm:chPref val="1"/>
          <dgm:dir/>
          <dgm:animOne val="branch"/>
          <dgm:animLvl val="lvl"/>
          <dgm:resizeHandles/>
        </dgm:presLayoutVars>
      </dgm:prSet>
      <dgm:spPr/>
    </dgm:pt>
    <dgm:pt modelId="{89DE2DAD-F273-B448-8415-E2969D76564F}" type="pres">
      <dgm:prSet presAssocID="{33064D61-C705-456A-8170-048D2A817499}" presName="hierRoot1" presStyleCnt="0"/>
      <dgm:spPr/>
    </dgm:pt>
    <dgm:pt modelId="{70C30365-7A2E-2C48-A972-B6DF920EFCB2}" type="pres">
      <dgm:prSet presAssocID="{33064D61-C705-456A-8170-048D2A817499}" presName="composite" presStyleCnt="0"/>
      <dgm:spPr/>
    </dgm:pt>
    <dgm:pt modelId="{337E5A37-C14F-9E49-8695-85910D469D1C}" type="pres">
      <dgm:prSet presAssocID="{33064D61-C705-456A-8170-048D2A817499}" presName="background" presStyleLbl="node0" presStyleIdx="0" presStyleCnt="1"/>
      <dgm:spPr>
        <a:solidFill>
          <a:srgbClr val="6E9CBB"/>
        </a:solidFill>
        <a:ln>
          <a:solidFill>
            <a:srgbClr val="0070C0"/>
          </a:solidFill>
        </a:ln>
      </dgm:spPr>
    </dgm:pt>
    <dgm:pt modelId="{D5D08B9C-A991-C944-B6FF-414E8D8E3322}" type="pres">
      <dgm:prSet presAssocID="{33064D61-C705-456A-8170-048D2A817499}" presName="text" presStyleLbl="fgAcc0" presStyleIdx="0" presStyleCnt="1">
        <dgm:presLayoutVars>
          <dgm:chPref val="3"/>
        </dgm:presLayoutVars>
      </dgm:prSet>
      <dgm:spPr/>
    </dgm:pt>
    <dgm:pt modelId="{586E4F57-07C7-BB4A-87B6-887100686112}" type="pres">
      <dgm:prSet presAssocID="{33064D61-C705-456A-8170-048D2A817499}" presName="hierChild2" presStyleCnt="0"/>
      <dgm:spPr/>
    </dgm:pt>
  </dgm:ptLst>
  <dgm:cxnLst>
    <dgm:cxn modelId="{835B2918-83C3-8D40-8284-915697AB0A34}" type="presOf" srcId="{33064D61-C705-456A-8170-048D2A817499}" destId="{D5D08B9C-A991-C944-B6FF-414E8D8E3322}" srcOrd="0" destOrd="0" presId="urn:microsoft.com/office/officeart/2005/8/layout/hierarchy1"/>
    <dgm:cxn modelId="{460B6CBB-8ADF-4687-87CB-3B13F7EC9CFE}" srcId="{40C13134-8564-4FF5-8FD2-C37CDE5AD5C2}" destId="{33064D61-C705-456A-8170-048D2A817499}" srcOrd="0" destOrd="0" parTransId="{2DD46C99-751F-44D3-A6A9-E73319F5C85E}" sibTransId="{8D9C47BF-9072-4594-A473-2441FA24CB99}"/>
    <dgm:cxn modelId="{D81EAAC6-A8B9-8A43-9F20-DBB32E93EF6D}" type="presOf" srcId="{40C13134-8564-4FF5-8FD2-C37CDE5AD5C2}" destId="{5B78403E-9296-4545-999D-DFA97B89E0AB}" srcOrd="0" destOrd="0" presId="urn:microsoft.com/office/officeart/2005/8/layout/hierarchy1"/>
    <dgm:cxn modelId="{31248C15-3A70-D543-9425-48EB1AA62884}" type="presParOf" srcId="{5B78403E-9296-4545-999D-DFA97B89E0AB}" destId="{89DE2DAD-F273-B448-8415-E2969D76564F}" srcOrd="0" destOrd="0" presId="urn:microsoft.com/office/officeart/2005/8/layout/hierarchy1"/>
    <dgm:cxn modelId="{E23EBF03-174C-3941-8821-8DE3424A861D}" type="presParOf" srcId="{89DE2DAD-F273-B448-8415-E2969D76564F}" destId="{70C30365-7A2E-2C48-A972-B6DF920EFCB2}" srcOrd="0" destOrd="0" presId="urn:microsoft.com/office/officeart/2005/8/layout/hierarchy1"/>
    <dgm:cxn modelId="{E0E47FC7-EF55-8346-AA89-EFDC9D40DEE9}" type="presParOf" srcId="{70C30365-7A2E-2C48-A972-B6DF920EFCB2}" destId="{337E5A37-C14F-9E49-8695-85910D469D1C}" srcOrd="0" destOrd="0" presId="urn:microsoft.com/office/officeart/2005/8/layout/hierarchy1"/>
    <dgm:cxn modelId="{B7329B43-5624-0A44-8B6C-E889E82FDE78}" type="presParOf" srcId="{70C30365-7A2E-2C48-A972-B6DF920EFCB2}" destId="{D5D08B9C-A991-C944-B6FF-414E8D8E3322}" srcOrd="1" destOrd="0" presId="urn:microsoft.com/office/officeart/2005/8/layout/hierarchy1"/>
    <dgm:cxn modelId="{B35D3DD1-C07A-C044-B7F5-0AF336147F37}" type="presParOf" srcId="{89DE2DAD-F273-B448-8415-E2969D76564F}" destId="{586E4F57-07C7-BB4A-87B6-88710068611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EFE30-8499-4428-AE5F-3D17A8552A8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E5457E4-E8E2-49E4-80DE-8577036BE9D9}">
      <dgm:prSet/>
      <dgm:spPr/>
      <dgm:t>
        <a:bodyPr/>
        <a:lstStyle/>
        <a:p>
          <a:r>
            <a:rPr lang="en-US"/>
            <a:t>Prepare Yourself</a:t>
          </a:r>
        </a:p>
      </dgm:t>
    </dgm:pt>
    <dgm:pt modelId="{0B92EAF2-8668-46A3-9948-A55601AE1D52}" type="parTrans" cxnId="{A039A3D1-20D3-4426-90AA-1BFEF5F1171A}">
      <dgm:prSet/>
      <dgm:spPr/>
      <dgm:t>
        <a:bodyPr/>
        <a:lstStyle/>
        <a:p>
          <a:endParaRPr lang="en-US"/>
        </a:p>
      </dgm:t>
    </dgm:pt>
    <dgm:pt modelId="{747AA1DF-2D9B-4881-B811-E8A5B1D12E73}" type="sibTrans" cxnId="{A039A3D1-20D3-4426-90AA-1BFEF5F1171A}">
      <dgm:prSet/>
      <dgm:spPr/>
      <dgm:t>
        <a:bodyPr/>
        <a:lstStyle/>
        <a:p>
          <a:endParaRPr lang="en-US"/>
        </a:p>
      </dgm:t>
    </dgm:pt>
    <dgm:pt modelId="{4B2167DB-EDDA-4F65-90AC-91AA47B5335C}">
      <dgm:prSet/>
      <dgm:spPr>
        <a:solidFill>
          <a:schemeClr val="accent4">
            <a:lumMod val="60000"/>
            <a:lumOff val="40000"/>
          </a:schemeClr>
        </a:solidFill>
      </dgm:spPr>
      <dgm:t>
        <a:bodyPr/>
        <a:lstStyle/>
        <a:p>
          <a:r>
            <a:rPr lang="en-US" dirty="0"/>
            <a:t>Consider Environment</a:t>
          </a:r>
        </a:p>
      </dgm:t>
    </dgm:pt>
    <dgm:pt modelId="{038E1C97-5207-4246-A9B8-29AAA0A37249}" type="parTrans" cxnId="{733734D1-8994-4F07-B057-36CF3CBB82DE}">
      <dgm:prSet/>
      <dgm:spPr/>
      <dgm:t>
        <a:bodyPr/>
        <a:lstStyle/>
        <a:p>
          <a:endParaRPr lang="en-US"/>
        </a:p>
      </dgm:t>
    </dgm:pt>
    <dgm:pt modelId="{85A8F1EC-5D7C-4947-9E99-82DD6E0051A0}" type="sibTrans" cxnId="{733734D1-8994-4F07-B057-36CF3CBB82DE}">
      <dgm:prSet/>
      <dgm:spPr/>
      <dgm:t>
        <a:bodyPr/>
        <a:lstStyle/>
        <a:p>
          <a:endParaRPr lang="en-US"/>
        </a:p>
      </dgm:t>
    </dgm:pt>
    <dgm:pt modelId="{C3055D5B-F59F-4BC9-B428-C60A07C79288}">
      <dgm:prSet/>
      <dgm:spPr/>
      <dgm:t>
        <a:bodyPr/>
        <a:lstStyle/>
        <a:p>
          <a:r>
            <a:rPr lang="en-US"/>
            <a:t>Physical Positioning</a:t>
          </a:r>
        </a:p>
      </dgm:t>
    </dgm:pt>
    <dgm:pt modelId="{B2E0DF76-5134-4300-AC07-E9AA183F7B73}" type="parTrans" cxnId="{3B5515E7-AF7B-4BCE-97D1-65FCC840368C}">
      <dgm:prSet/>
      <dgm:spPr/>
      <dgm:t>
        <a:bodyPr/>
        <a:lstStyle/>
        <a:p>
          <a:endParaRPr lang="en-US"/>
        </a:p>
      </dgm:t>
    </dgm:pt>
    <dgm:pt modelId="{182A5F53-97BA-4E83-A89A-488E02515BA9}" type="sibTrans" cxnId="{3B5515E7-AF7B-4BCE-97D1-65FCC840368C}">
      <dgm:prSet/>
      <dgm:spPr/>
      <dgm:t>
        <a:bodyPr/>
        <a:lstStyle/>
        <a:p>
          <a:endParaRPr lang="en-US"/>
        </a:p>
      </dgm:t>
    </dgm:pt>
    <dgm:pt modelId="{D7B2E811-E44A-4208-9303-2AE82567BE10}">
      <dgm:prSet/>
      <dgm:spPr>
        <a:solidFill>
          <a:srgbClr val="6E9CBB"/>
        </a:solidFill>
      </dgm:spPr>
      <dgm:t>
        <a:bodyPr/>
        <a:lstStyle/>
        <a:p>
          <a:r>
            <a:rPr lang="en-US"/>
            <a:t>Validation</a:t>
          </a:r>
        </a:p>
      </dgm:t>
    </dgm:pt>
    <dgm:pt modelId="{95BECAC7-5000-4EC2-B31D-6A0394A15998}" type="parTrans" cxnId="{7A8B6D49-60AD-4714-AC88-6DE036C002B3}">
      <dgm:prSet/>
      <dgm:spPr/>
      <dgm:t>
        <a:bodyPr/>
        <a:lstStyle/>
        <a:p>
          <a:endParaRPr lang="en-US"/>
        </a:p>
      </dgm:t>
    </dgm:pt>
    <dgm:pt modelId="{C8EEE6BB-92DC-4AD1-B976-C3DB60B3ED79}" type="sibTrans" cxnId="{7A8B6D49-60AD-4714-AC88-6DE036C002B3}">
      <dgm:prSet/>
      <dgm:spPr/>
      <dgm:t>
        <a:bodyPr/>
        <a:lstStyle/>
        <a:p>
          <a:endParaRPr lang="en-US"/>
        </a:p>
      </dgm:t>
    </dgm:pt>
    <dgm:pt modelId="{D83C735C-CC2B-4661-8218-EFC2275929D2}">
      <dgm:prSet/>
      <dgm:spPr>
        <a:solidFill>
          <a:srgbClr val="31C28D"/>
        </a:solidFill>
      </dgm:spPr>
      <dgm:t>
        <a:bodyPr/>
        <a:lstStyle/>
        <a:p>
          <a:r>
            <a:rPr lang="en-US"/>
            <a:t>Breathing </a:t>
          </a:r>
        </a:p>
      </dgm:t>
    </dgm:pt>
    <dgm:pt modelId="{16C3C052-4569-4DFA-90DB-4252ED83433E}" type="parTrans" cxnId="{435B732F-44E3-4E6E-903B-96593117B421}">
      <dgm:prSet/>
      <dgm:spPr/>
      <dgm:t>
        <a:bodyPr/>
        <a:lstStyle/>
        <a:p>
          <a:endParaRPr lang="en-US"/>
        </a:p>
      </dgm:t>
    </dgm:pt>
    <dgm:pt modelId="{B95C2E79-60EE-42BE-B477-E160CF335C2A}" type="sibTrans" cxnId="{435B732F-44E3-4E6E-903B-96593117B421}">
      <dgm:prSet/>
      <dgm:spPr/>
      <dgm:t>
        <a:bodyPr/>
        <a:lstStyle/>
        <a:p>
          <a:endParaRPr lang="en-US"/>
        </a:p>
      </dgm:t>
    </dgm:pt>
    <dgm:pt modelId="{0F8F19D7-4B86-4A40-B550-1E0F1DB15DE9}">
      <dgm:prSet/>
      <dgm:spPr/>
      <dgm:t>
        <a:bodyPr/>
        <a:lstStyle/>
        <a:p>
          <a:r>
            <a:rPr lang="en-US"/>
            <a:t>Redirection</a:t>
          </a:r>
        </a:p>
      </dgm:t>
    </dgm:pt>
    <dgm:pt modelId="{FB7A2418-E158-4D10-A384-99DC786531EB}" type="parTrans" cxnId="{0B3EDFB2-5532-4CAE-A9D4-13666514860A}">
      <dgm:prSet/>
      <dgm:spPr/>
      <dgm:t>
        <a:bodyPr/>
        <a:lstStyle/>
        <a:p>
          <a:endParaRPr lang="en-US"/>
        </a:p>
      </dgm:t>
    </dgm:pt>
    <dgm:pt modelId="{B788D34A-2AB8-45C8-87DF-D35D8215F0D0}" type="sibTrans" cxnId="{0B3EDFB2-5532-4CAE-A9D4-13666514860A}">
      <dgm:prSet/>
      <dgm:spPr/>
      <dgm:t>
        <a:bodyPr/>
        <a:lstStyle/>
        <a:p>
          <a:endParaRPr lang="en-US"/>
        </a:p>
      </dgm:t>
    </dgm:pt>
    <dgm:pt modelId="{16F501A7-5130-0245-B846-E4B2C2606C26}" type="pres">
      <dgm:prSet presAssocID="{E26EFE30-8499-4428-AE5F-3D17A8552A8D}" presName="diagram" presStyleCnt="0">
        <dgm:presLayoutVars>
          <dgm:dir/>
          <dgm:resizeHandles val="exact"/>
        </dgm:presLayoutVars>
      </dgm:prSet>
      <dgm:spPr/>
    </dgm:pt>
    <dgm:pt modelId="{B90A21FC-0BE4-7945-901E-4CEEB6F448EF}" type="pres">
      <dgm:prSet presAssocID="{FE5457E4-E8E2-49E4-80DE-8577036BE9D9}" presName="node" presStyleLbl="node1" presStyleIdx="0" presStyleCnt="6">
        <dgm:presLayoutVars>
          <dgm:bulletEnabled val="1"/>
        </dgm:presLayoutVars>
      </dgm:prSet>
      <dgm:spPr/>
    </dgm:pt>
    <dgm:pt modelId="{D4EE1E1D-7023-2247-9ABA-CC9748309481}" type="pres">
      <dgm:prSet presAssocID="{747AA1DF-2D9B-4881-B811-E8A5B1D12E73}" presName="sibTrans" presStyleCnt="0"/>
      <dgm:spPr/>
    </dgm:pt>
    <dgm:pt modelId="{25A708F4-B254-CB45-86B4-745B6BF67C0D}" type="pres">
      <dgm:prSet presAssocID="{4B2167DB-EDDA-4F65-90AC-91AA47B5335C}" presName="node" presStyleLbl="node1" presStyleIdx="1" presStyleCnt="6">
        <dgm:presLayoutVars>
          <dgm:bulletEnabled val="1"/>
        </dgm:presLayoutVars>
      </dgm:prSet>
      <dgm:spPr/>
    </dgm:pt>
    <dgm:pt modelId="{375FDE28-9ACB-864D-BAA5-E745117424DB}" type="pres">
      <dgm:prSet presAssocID="{85A8F1EC-5D7C-4947-9E99-82DD6E0051A0}" presName="sibTrans" presStyleCnt="0"/>
      <dgm:spPr/>
    </dgm:pt>
    <dgm:pt modelId="{C29F11D0-75A8-5F4E-8E18-CFB58DAFEA67}" type="pres">
      <dgm:prSet presAssocID="{C3055D5B-F59F-4BC9-B428-C60A07C79288}" presName="node" presStyleLbl="node1" presStyleIdx="2" presStyleCnt="6">
        <dgm:presLayoutVars>
          <dgm:bulletEnabled val="1"/>
        </dgm:presLayoutVars>
      </dgm:prSet>
      <dgm:spPr/>
    </dgm:pt>
    <dgm:pt modelId="{6A199F0F-8A10-7D45-AE8F-90909D145418}" type="pres">
      <dgm:prSet presAssocID="{182A5F53-97BA-4E83-A89A-488E02515BA9}" presName="sibTrans" presStyleCnt="0"/>
      <dgm:spPr/>
    </dgm:pt>
    <dgm:pt modelId="{4CAEDFB3-05EE-2B40-8361-3F76919B4F2B}" type="pres">
      <dgm:prSet presAssocID="{D7B2E811-E44A-4208-9303-2AE82567BE10}" presName="node" presStyleLbl="node1" presStyleIdx="3" presStyleCnt="6">
        <dgm:presLayoutVars>
          <dgm:bulletEnabled val="1"/>
        </dgm:presLayoutVars>
      </dgm:prSet>
      <dgm:spPr/>
    </dgm:pt>
    <dgm:pt modelId="{6FE1CC73-2852-574D-B489-C0A8D5411C57}" type="pres">
      <dgm:prSet presAssocID="{C8EEE6BB-92DC-4AD1-B976-C3DB60B3ED79}" presName="sibTrans" presStyleCnt="0"/>
      <dgm:spPr/>
    </dgm:pt>
    <dgm:pt modelId="{378F0CA3-E9D8-F348-8C31-21CA94E6F2B7}" type="pres">
      <dgm:prSet presAssocID="{D83C735C-CC2B-4661-8218-EFC2275929D2}" presName="node" presStyleLbl="node1" presStyleIdx="4" presStyleCnt="6">
        <dgm:presLayoutVars>
          <dgm:bulletEnabled val="1"/>
        </dgm:presLayoutVars>
      </dgm:prSet>
      <dgm:spPr/>
    </dgm:pt>
    <dgm:pt modelId="{76AA9C32-E214-A948-A4E5-91FD79B36FCD}" type="pres">
      <dgm:prSet presAssocID="{B95C2E79-60EE-42BE-B477-E160CF335C2A}" presName="sibTrans" presStyleCnt="0"/>
      <dgm:spPr/>
    </dgm:pt>
    <dgm:pt modelId="{54D68C11-D254-F647-973B-27826DD18F19}" type="pres">
      <dgm:prSet presAssocID="{0F8F19D7-4B86-4A40-B550-1E0F1DB15DE9}" presName="node" presStyleLbl="node1" presStyleIdx="5" presStyleCnt="6">
        <dgm:presLayoutVars>
          <dgm:bulletEnabled val="1"/>
        </dgm:presLayoutVars>
      </dgm:prSet>
      <dgm:spPr/>
    </dgm:pt>
  </dgm:ptLst>
  <dgm:cxnLst>
    <dgm:cxn modelId="{435B732F-44E3-4E6E-903B-96593117B421}" srcId="{E26EFE30-8499-4428-AE5F-3D17A8552A8D}" destId="{D83C735C-CC2B-4661-8218-EFC2275929D2}" srcOrd="4" destOrd="0" parTransId="{16C3C052-4569-4DFA-90DB-4252ED83433E}" sibTransId="{B95C2E79-60EE-42BE-B477-E160CF335C2A}"/>
    <dgm:cxn modelId="{2D423B3E-7BD9-CF40-BED9-48165FA21121}" type="presOf" srcId="{C3055D5B-F59F-4BC9-B428-C60A07C79288}" destId="{C29F11D0-75A8-5F4E-8E18-CFB58DAFEA67}" srcOrd="0" destOrd="0" presId="urn:microsoft.com/office/officeart/2005/8/layout/default"/>
    <dgm:cxn modelId="{7A8B6D49-60AD-4714-AC88-6DE036C002B3}" srcId="{E26EFE30-8499-4428-AE5F-3D17A8552A8D}" destId="{D7B2E811-E44A-4208-9303-2AE82567BE10}" srcOrd="3" destOrd="0" parTransId="{95BECAC7-5000-4EC2-B31D-6A0394A15998}" sibTransId="{C8EEE6BB-92DC-4AD1-B976-C3DB60B3ED79}"/>
    <dgm:cxn modelId="{7372D066-F7AC-3043-8020-A77FA57F90A3}" type="presOf" srcId="{4B2167DB-EDDA-4F65-90AC-91AA47B5335C}" destId="{25A708F4-B254-CB45-86B4-745B6BF67C0D}" srcOrd="0" destOrd="0" presId="urn:microsoft.com/office/officeart/2005/8/layout/default"/>
    <dgm:cxn modelId="{0B3EDFB2-5532-4CAE-A9D4-13666514860A}" srcId="{E26EFE30-8499-4428-AE5F-3D17A8552A8D}" destId="{0F8F19D7-4B86-4A40-B550-1E0F1DB15DE9}" srcOrd="5" destOrd="0" parTransId="{FB7A2418-E158-4D10-A384-99DC786531EB}" sibTransId="{B788D34A-2AB8-45C8-87DF-D35D8215F0D0}"/>
    <dgm:cxn modelId="{C3FA26B8-DDB5-ED4F-BD13-19AF54B75CCE}" type="presOf" srcId="{FE5457E4-E8E2-49E4-80DE-8577036BE9D9}" destId="{B90A21FC-0BE4-7945-901E-4CEEB6F448EF}" srcOrd="0" destOrd="0" presId="urn:microsoft.com/office/officeart/2005/8/layout/default"/>
    <dgm:cxn modelId="{B094DDC0-4280-0847-B48E-67799E3C4526}" type="presOf" srcId="{D7B2E811-E44A-4208-9303-2AE82567BE10}" destId="{4CAEDFB3-05EE-2B40-8361-3F76919B4F2B}" srcOrd="0" destOrd="0" presId="urn:microsoft.com/office/officeart/2005/8/layout/default"/>
    <dgm:cxn modelId="{68DEC9CD-BFCE-1D48-BCCE-57A7A9414F9C}" type="presOf" srcId="{E26EFE30-8499-4428-AE5F-3D17A8552A8D}" destId="{16F501A7-5130-0245-B846-E4B2C2606C26}" srcOrd="0" destOrd="0" presId="urn:microsoft.com/office/officeart/2005/8/layout/default"/>
    <dgm:cxn modelId="{733734D1-8994-4F07-B057-36CF3CBB82DE}" srcId="{E26EFE30-8499-4428-AE5F-3D17A8552A8D}" destId="{4B2167DB-EDDA-4F65-90AC-91AA47B5335C}" srcOrd="1" destOrd="0" parTransId="{038E1C97-5207-4246-A9B8-29AAA0A37249}" sibTransId="{85A8F1EC-5D7C-4947-9E99-82DD6E0051A0}"/>
    <dgm:cxn modelId="{A039A3D1-20D3-4426-90AA-1BFEF5F1171A}" srcId="{E26EFE30-8499-4428-AE5F-3D17A8552A8D}" destId="{FE5457E4-E8E2-49E4-80DE-8577036BE9D9}" srcOrd="0" destOrd="0" parTransId="{0B92EAF2-8668-46A3-9948-A55601AE1D52}" sibTransId="{747AA1DF-2D9B-4881-B811-E8A5B1D12E73}"/>
    <dgm:cxn modelId="{F25EFADF-4ABB-CF41-AC9B-953132F37B86}" type="presOf" srcId="{0F8F19D7-4B86-4A40-B550-1E0F1DB15DE9}" destId="{54D68C11-D254-F647-973B-27826DD18F19}" srcOrd="0" destOrd="0" presId="urn:microsoft.com/office/officeart/2005/8/layout/default"/>
    <dgm:cxn modelId="{B6D9D7E3-075A-6C4B-999C-71C47E6DD0A3}" type="presOf" srcId="{D83C735C-CC2B-4661-8218-EFC2275929D2}" destId="{378F0CA3-E9D8-F348-8C31-21CA94E6F2B7}" srcOrd="0" destOrd="0" presId="urn:microsoft.com/office/officeart/2005/8/layout/default"/>
    <dgm:cxn modelId="{3B5515E7-AF7B-4BCE-97D1-65FCC840368C}" srcId="{E26EFE30-8499-4428-AE5F-3D17A8552A8D}" destId="{C3055D5B-F59F-4BC9-B428-C60A07C79288}" srcOrd="2" destOrd="0" parTransId="{B2E0DF76-5134-4300-AC07-E9AA183F7B73}" sibTransId="{182A5F53-97BA-4E83-A89A-488E02515BA9}"/>
    <dgm:cxn modelId="{06A102B4-4E87-BD4A-BCDF-212216744F4F}" type="presParOf" srcId="{16F501A7-5130-0245-B846-E4B2C2606C26}" destId="{B90A21FC-0BE4-7945-901E-4CEEB6F448EF}" srcOrd="0" destOrd="0" presId="urn:microsoft.com/office/officeart/2005/8/layout/default"/>
    <dgm:cxn modelId="{612B984D-5146-BA4E-B2A1-C1AC08127ACB}" type="presParOf" srcId="{16F501A7-5130-0245-B846-E4B2C2606C26}" destId="{D4EE1E1D-7023-2247-9ABA-CC9748309481}" srcOrd="1" destOrd="0" presId="urn:microsoft.com/office/officeart/2005/8/layout/default"/>
    <dgm:cxn modelId="{2EC8C888-B23F-4D4D-A77F-8E4301512E9E}" type="presParOf" srcId="{16F501A7-5130-0245-B846-E4B2C2606C26}" destId="{25A708F4-B254-CB45-86B4-745B6BF67C0D}" srcOrd="2" destOrd="0" presId="urn:microsoft.com/office/officeart/2005/8/layout/default"/>
    <dgm:cxn modelId="{3B4E6E4A-168C-E244-9FC7-25DB6C694DEF}" type="presParOf" srcId="{16F501A7-5130-0245-B846-E4B2C2606C26}" destId="{375FDE28-9ACB-864D-BAA5-E745117424DB}" srcOrd="3" destOrd="0" presId="urn:microsoft.com/office/officeart/2005/8/layout/default"/>
    <dgm:cxn modelId="{A7D09D19-BCEF-C54D-A287-9795E7514A06}" type="presParOf" srcId="{16F501A7-5130-0245-B846-E4B2C2606C26}" destId="{C29F11D0-75A8-5F4E-8E18-CFB58DAFEA67}" srcOrd="4" destOrd="0" presId="urn:microsoft.com/office/officeart/2005/8/layout/default"/>
    <dgm:cxn modelId="{275E3597-F1FB-7B40-8B8E-17FB2E5C500A}" type="presParOf" srcId="{16F501A7-5130-0245-B846-E4B2C2606C26}" destId="{6A199F0F-8A10-7D45-AE8F-90909D145418}" srcOrd="5" destOrd="0" presId="urn:microsoft.com/office/officeart/2005/8/layout/default"/>
    <dgm:cxn modelId="{04B97C75-4793-9A43-B84E-15C00AEC9BF7}" type="presParOf" srcId="{16F501A7-5130-0245-B846-E4B2C2606C26}" destId="{4CAEDFB3-05EE-2B40-8361-3F76919B4F2B}" srcOrd="6" destOrd="0" presId="urn:microsoft.com/office/officeart/2005/8/layout/default"/>
    <dgm:cxn modelId="{598CA67C-C963-7549-B770-7CD999263879}" type="presParOf" srcId="{16F501A7-5130-0245-B846-E4B2C2606C26}" destId="{6FE1CC73-2852-574D-B489-C0A8D5411C57}" srcOrd="7" destOrd="0" presId="urn:microsoft.com/office/officeart/2005/8/layout/default"/>
    <dgm:cxn modelId="{0544BFB8-7933-FA47-BC20-5D0A3454114C}" type="presParOf" srcId="{16F501A7-5130-0245-B846-E4B2C2606C26}" destId="{378F0CA3-E9D8-F348-8C31-21CA94E6F2B7}" srcOrd="8" destOrd="0" presId="urn:microsoft.com/office/officeart/2005/8/layout/default"/>
    <dgm:cxn modelId="{72829AA2-CCF9-8749-9CD5-75626ED82464}" type="presParOf" srcId="{16F501A7-5130-0245-B846-E4B2C2606C26}" destId="{76AA9C32-E214-A948-A4E5-91FD79B36FCD}" srcOrd="9" destOrd="0" presId="urn:microsoft.com/office/officeart/2005/8/layout/default"/>
    <dgm:cxn modelId="{BB28A9D0-8C5F-DF4C-8A7E-E07031883A3D}" type="presParOf" srcId="{16F501A7-5130-0245-B846-E4B2C2606C26}" destId="{54D68C11-D254-F647-973B-27826DD18F1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440F84-4D23-497D-9749-805A69312834}" type="doc">
      <dgm:prSet loTypeId="urn:microsoft.com/office/officeart/2005/8/layout/vList2" loCatId="list" qsTypeId="urn:microsoft.com/office/officeart/2005/8/quickstyle/simple1" qsCatId="simple" csTypeId="urn:microsoft.com/office/officeart/2018/5/colors/Iconchunking_neutralicon_colorful1" csCatId="colorful" phldr="1"/>
      <dgm:spPr/>
      <dgm:t>
        <a:bodyPr/>
        <a:lstStyle/>
        <a:p>
          <a:endParaRPr lang="en-US"/>
        </a:p>
      </dgm:t>
    </dgm:pt>
    <dgm:pt modelId="{37CD4195-C634-4A23-AD9B-CCE01ECDB649}">
      <dgm:prSet/>
      <dgm:spPr/>
      <dgm:t>
        <a:bodyPr/>
        <a:lstStyle/>
        <a:p>
          <a:pPr>
            <a:lnSpc>
              <a:spcPct val="100000"/>
            </a:lnSpc>
            <a:defRPr cap="all"/>
          </a:pPr>
          <a:r>
            <a:rPr lang="en-US"/>
            <a:t>Gentle Humming</a:t>
          </a:r>
        </a:p>
      </dgm:t>
    </dgm:pt>
    <dgm:pt modelId="{5D0BD946-6F0B-43C9-9325-0AC9D2E6F6CE}" type="parTrans" cxnId="{ECD6D73D-6737-4C3E-91B3-BD14E0DE7C4D}">
      <dgm:prSet/>
      <dgm:spPr/>
      <dgm:t>
        <a:bodyPr/>
        <a:lstStyle/>
        <a:p>
          <a:endParaRPr lang="en-US"/>
        </a:p>
      </dgm:t>
    </dgm:pt>
    <dgm:pt modelId="{14AE7C7A-604F-4A78-BB54-302F4E1582B5}" type="sibTrans" cxnId="{ECD6D73D-6737-4C3E-91B3-BD14E0DE7C4D}">
      <dgm:prSet/>
      <dgm:spPr/>
      <dgm:t>
        <a:bodyPr/>
        <a:lstStyle/>
        <a:p>
          <a:endParaRPr lang="en-US"/>
        </a:p>
      </dgm:t>
    </dgm:pt>
    <dgm:pt modelId="{45A164EE-8F7F-44FB-8D5D-E701BDED4D31}">
      <dgm:prSet/>
      <dgm:spPr/>
      <dgm:t>
        <a:bodyPr/>
        <a:lstStyle/>
        <a:p>
          <a:pPr>
            <a:lnSpc>
              <a:spcPct val="100000"/>
            </a:lnSpc>
            <a:defRPr cap="all"/>
          </a:pPr>
          <a:r>
            <a:rPr lang="en-US"/>
            <a:t>Singing</a:t>
          </a:r>
        </a:p>
      </dgm:t>
    </dgm:pt>
    <dgm:pt modelId="{9DBC0AF8-3FE2-418D-9120-0C3D42A3AED8}" type="parTrans" cxnId="{5905F548-6E9F-4D11-B133-779C6804C0A2}">
      <dgm:prSet/>
      <dgm:spPr/>
      <dgm:t>
        <a:bodyPr/>
        <a:lstStyle/>
        <a:p>
          <a:endParaRPr lang="en-US"/>
        </a:p>
      </dgm:t>
    </dgm:pt>
    <dgm:pt modelId="{358982AA-0E7F-44FF-B124-BE3A9FBCCBF8}" type="sibTrans" cxnId="{5905F548-6E9F-4D11-B133-779C6804C0A2}">
      <dgm:prSet/>
      <dgm:spPr/>
      <dgm:t>
        <a:bodyPr/>
        <a:lstStyle/>
        <a:p>
          <a:endParaRPr lang="en-US"/>
        </a:p>
      </dgm:t>
    </dgm:pt>
    <dgm:pt modelId="{0D70BA26-710F-4F2B-A7FB-E8E9859C0672}">
      <dgm:prSet/>
      <dgm:spPr/>
      <dgm:t>
        <a:bodyPr/>
        <a:lstStyle/>
        <a:p>
          <a:pPr>
            <a:lnSpc>
              <a:spcPct val="100000"/>
            </a:lnSpc>
            <a:defRPr cap="all"/>
          </a:pPr>
          <a:r>
            <a:rPr lang="en-US"/>
            <a:t>Tapping</a:t>
          </a:r>
        </a:p>
      </dgm:t>
    </dgm:pt>
    <dgm:pt modelId="{996BB268-978A-416B-8504-60BCFD50E39B}" type="parTrans" cxnId="{25F230AA-F05A-420D-906A-576807468524}">
      <dgm:prSet/>
      <dgm:spPr/>
      <dgm:t>
        <a:bodyPr/>
        <a:lstStyle/>
        <a:p>
          <a:endParaRPr lang="en-US"/>
        </a:p>
      </dgm:t>
    </dgm:pt>
    <dgm:pt modelId="{B3245EC8-F3F5-4B31-BE24-67108431465E}" type="sibTrans" cxnId="{25F230AA-F05A-420D-906A-576807468524}">
      <dgm:prSet/>
      <dgm:spPr/>
      <dgm:t>
        <a:bodyPr/>
        <a:lstStyle/>
        <a:p>
          <a:endParaRPr lang="en-US"/>
        </a:p>
      </dgm:t>
    </dgm:pt>
    <dgm:pt modelId="{9AB03AC9-9EA5-4E10-9E6B-DFF5B24BF4DD}">
      <dgm:prSet/>
      <dgm:spPr/>
      <dgm:t>
        <a:bodyPr/>
        <a:lstStyle/>
        <a:p>
          <a:pPr>
            <a:lnSpc>
              <a:spcPct val="100000"/>
            </a:lnSpc>
            <a:defRPr cap="all"/>
          </a:pPr>
          <a:r>
            <a:rPr lang="en-US"/>
            <a:t>Listening</a:t>
          </a:r>
        </a:p>
      </dgm:t>
    </dgm:pt>
    <dgm:pt modelId="{39335D35-FE56-4767-9B74-2998813E74A3}" type="parTrans" cxnId="{DD9A3F8E-2CD8-467D-B8D2-E13ECFF0C71D}">
      <dgm:prSet/>
      <dgm:spPr/>
      <dgm:t>
        <a:bodyPr/>
        <a:lstStyle/>
        <a:p>
          <a:endParaRPr lang="en-US"/>
        </a:p>
      </dgm:t>
    </dgm:pt>
    <dgm:pt modelId="{BE240BC2-8F66-4851-BD1A-F621ACBC1509}" type="sibTrans" cxnId="{DD9A3F8E-2CD8-467D-B8D2-E13ECFF0C71D}">
      <dgm:prSet/>
      <dgm:spPr/>
      <dgm:t>
        <a:bodyPr/>
        <a:lstStyle/>
        <a:p>
          <a:endParaRPr lang="en-US"/>
        </a:p>
      </dgm:t>
    </dgm:pt>
    <dgm:pt modelId="{AE011320-5F70-45B8-9E72-926BF911FBE8}">
      <dgm:prSet/>
      <dgm:spPr/>
      <dgm:t>
        <a:bodyPr/>
        <a:lstStyle/>
        <a:p>
          <a:pPr>
            <a:lnSpc>
              <a:spcPct val="100000"/>
            </a:lnSpc>
            <a:defRPr cap="all"/>
          </a:pPr>
          <a:r>
            <a:rPr lang="en-US"/>
            <a:t>Iso-Principle</a:t>
          </a:r>
        </a:p>
      </dgm:t>
    </dgm:pt>
    <dgm:pt modelId="{C340DCFE-6B12-40E1-9190-28836C9B40AB}" type="parTrans" cxnId="{DFAEDB04-E58F-4538-9446-181FC626278C}">
      <dgm:prSet/>
      <dgm:spPr/>
      <dgm:t>
        <a:bodyPr/>
        <a:lstStyle/>
        <a:p>
          <a:endParaRPr lang="en-US"/>
        </a:p>
      </dgm:t>
    </dgm:pt>
    <dgm:pt modelId="{815BABE4-ADC9-4C84-8A4F-2FB6B59D7A96}" type="sibTrans" cxnId="{DFAEDB04-E58F-4538-9446-181FC626278C}">
      <dgm:prSet/>
      <dgm:spPr/>
      <dgm:t>
        <a:bodyPr/>
        <a:lstStyle/>
        <a:p>
          <a:endParaRPr lang="en-US"/>
        </a:p>
      </dgm:t>
    </dgm:pt>
    <dgm:pt modelId="{9C1133B0-77FA-9B45-8FB9-BA7BAC85DAC4}" type="pres">
      <dgm:prSet presAssocID="{03440F84-4D23-497D-9749-805A69312834}" presName="linear" presStyleCnt="0">
        <dgm:presLayoutVars>
          <dgm:animLvl val="lvl"/>
          <dgm:resizeHandles val="exact"/>
        </dgm:presLayoutVars>
      </dgm:prSet>
      <dgm:spPr/>
    </dgm:pt>
    <dgm:pt modelId="{B05CFC4F-7BF1-994B-AF97-9FED89AE01BD}" type="pres">
      <dgm:prSet presAssocID="{37CD4195-C634-4A23-AD9B-CCE01ECDB649}" presName="parentText" presStyleLbl="node1" presStyleIdx="0" presStyleCnt="5">
        <dgm:presLayoutVars>
          <dgm:chMax val="0"/>
          <dgm:bulletEnabled val="1"/>
        </dgm:presLayoutVars>
      </dgm:prSet>
      <dgm:spPr/>
    </dgm:pt>
    <dgm:pt modelId="{7DB11A2A-08A2-6445-B867-B67D10142CA8}" type="pres">
      <dgm:prSet presAssocID="{14AE7C7A-604F-4A78-BB54-302F4E1582B5}" presName="spacer" presStyleCnt="0"/>
      <dgm:spPr/>
    </dgm:pt>
    <dgm:pt modelId="{B3DC8627-C7F5-4B48-8F03-FA12558B060E}" type="pres">
      <dgm:prSet presAssocID="{45A164EE-8F7F-44FB-8D5D-E701BDED4D31}" presName="parentText" presStyleLbl="node1" presStyleIdx="1" presStyleCnt="5">
        <dgm:presLayoutVars>
          <dgm:chMax val="0"/>
          <dgm:bulletEnabled val="1"/>
        </dgm:presLayoutVars>
      </dgm:prSet>
      <dgm:spPr/>
    </dgm:pt>
    <dgm:pt modelId="{22548DA6-2EA2-6841-8454-A18735BD7441}" type="pres">
      <dgm:prSet presAssocID="{358982AA-0E7F-44FF-B124-BE3A9FBCCBF8}" presName="spacer" presStyleCnt="0"/>
      <dgm:spPr/>
    </dgm:pt>
    <dgm:pt modelId="{03D55043-8F77-7047-BA4A-07FCD58DE68F}" type="pres">
      <dgm:prSet presAssocID="{0D70BA26-710F-4F2B-A7FB-E8E9859C0672}" presName="parentText" presStyleLbl="node1" presStyleIdx="2" presStyleCnt="5">
        <dgm:presLayoutVars>
          <dgm:chMax val="0"/>
          <dgm:bulletEnabled val="1"/>
        </dgm:presLayoutVars>
      </dgm:prSet>
      <dgm:spPr/>
    </dgm:pt>
    <dgm:pt modelId="{9BD806A3-AA2D-8742-83D6-5DF81718C504}" type="pres">
      <dgm:prSet presAssocID="{B3245EC8-F3F5-4B31-BE24-67108431465E}" presName="spacer" presStyleCnt="0"/>
      <dgm:spPr/>
    </dgm:pt>
    <dgm:pt modelId="{7FD6BFBE-DBC9-0A43-8313-2D3FDE460C07}" type="pres">
      <dgm:prSet presAssocID="{9AB03AC9-9EA5-4E10-9E6B-DFF5B24BF4DD}" presName="parentText" presStyleLbl="node1" presStyleIdx="3" presStyleCnt="5">
        <dgm:presLayoutVars>
          <dgm:chMax val="0"/>
          <dgm:bulletEnabled val="1"/>
        </dgm:presLayoutVars>
      </dgm:prSet>
      <dgm:spPr/>
    </dgm:pt>
    <dgm:pt modelId="{087D515D-0A6F-124E-9A96-1FCE12EB2BBC}" type="pres">
      <dgm:prSet presAssocID="{BE240BC2-8F66-4851-BD1A-F621ACBC1509}" presName="spacer" presStyleCnt="0"/>
      <dgm:spPr/>
    </dgm:pt>
    <dgm:pt modelId="{B442FEC5-40C7-1B41-BCA7-9714A72420F4}" type="pres">
      <dgm:prSet presAssocID="{AE011320-5F70-45B8-9E72-926BF911FBE8}" presName="parentText" presStyleLbl="node1" presStyleIdx="4" presStyleCnt="5">
        <dgm:presLayoutVars>
          <dgm:chMax val="0"/>
          <dgm:bulletEnabled val="1"/>
        </dgm:presLayoutVars>
      </dgm:prSet>
      <dgm:spPr/>
    </dgm:pt>
  </dgm:ptLst>
  <dgm:cxnLst>
    <dgm:cxn modelId="{DFAEDB04-E58F-4538-9446-181FC626278C}" srcId="{03440F84-4D23-497D-9749-805A69312834}" destId="{AE011320-5F70-45B8-9E72-926BF911FBE8}" srcOrd="4" destOrd="0" parTransId="{C340DCFE-6B12-40E1-9190-28836C9B40AB}" sibTransId="{815BABE4-ADC9-4C84-8A4F-2FB6B59D7A96}"/>
    <dgm:cxn modelId="{E06D8E39-2672-CC40-B922-3E8C90F60B4C}" type="presOf" srcId="{37CD4195-C634-4A23-AD9B-CCE01ECDB649}" destId="{B05CFC4F-7BF1-994B-AF97-9FED89AE01BD}" srcOrd="0" destOrd="0" presId="urn:microsoft.com/office/officeart/2005/8/layout/vList2"/>
    <dgm:cxn modelId="{ECD6D73D-6737-4C3E-91B3-BD14E0DE7C4D}" srcId="{03440F84-4D23-497D-9749-805A69312834}" destId="{37CD4195-C634-4A23-AD9B-CCE01ECDB649}" srcOrd="0" destOrd="0" parTransId="{5D0BD946-6F0B-43C9-9325-0AC9D2E6F6CE}" sibTransId="{14AE7C7A-604F-4A78-BB54-302F4E1582B5}"/>
    <dgm:cxn modelId="{23A8363E-0AFB-B145-8312-C74C17849F4F}" type="presOf" srcId="{9AB03AC9-9EA5-4E10-9E6B-DFF5B24BF4DD}" destId="{7FD6BFBE-DBC9-0A43-8313-2D3FDE460C07}" srcOrd="0" destOrd="0" presId="urn:microsoft.com/office/officeart/2005/8/layout/vList2"/>
    <dgm:cxn modelId="{5905F548-6E9F-4D11-B133-779C6804C0A2}" srcId="{03440F84-4D23-497D-9749-805A69312834}" destId="{45A164EE-8F7F-44FB-8D5D-E701BDED4D31}" srcOrd="1" destOrd="0" parTransId="{9DBC0AF8-3FE2-418D-9120-0C3D42A3AED8}" sibTransId="{358982AA-0E7F-44FF-B124-BE3A9FBCCBF8}"/>
    <dgm:cxn modelId="{E9B6465B-BF72-204E-BE69-80A384EAEAE0}" type="presOf" srcId="{03440F84-4D23-497D-9749-805A69312834}" destId="{9C1133B0-77FA-9B45-8FB9-BA7BAC85DAC4}" srcOrd="0" destOrd="0" presId="urn:microsoft.com/office/officeart/2005/8/layout/vList2"/>
    <dgm:cxn modelId="{337ED26D-3641-814C-AF49-A0B2AEF6F4CB}" type="presOf" srcId="{45A164EE-8F7F-44FB-8D5D-E701BDED4D31}" destId="{B3DC8627-C7F5-4B48-8F03-FA12558B060E}" srcOrd="0" destOrd="0" presId="urn:microsoft.com/office/officeart/2005/8/layout/vList2"/>
    <dgm:cxn modelId="{F77F1D80-CC69-3242-B87E-18DFD1A56793}" type="presOf" srcId="{0D70BA26-710F-4F2B-A7FB-E8E9859C0672}" destId="{03D55043-8F77-7047-BA4A-07FCD58DE68F}" srcOrd="0" destOrd="0" presId="urn:microsoft.com/office/officeart/2005/8/layout/vList2"/>
    <dgm:cxn modelId="{DD9A3F8E-2CD8-467D-B8D2-E13ECFF0C71D}" srcId="{03440F84-4D23-497D-9749-805A69312834}" destId="{9AB03AC9-9EA5-4E10-9E6B-DFF5B24BF4DD}" srcOrd="3" destOrd="0" parTransId="{39335D35-FE56-4767-9B74-2998813E74A3}" sibTransId="{BE240BC2-8F66-4851-BD1A-F621ACBC1509}"/>
    <dgm:cxn modelId="{25F230AA-F05A-420D-906A-576807468524}" srcId="{03440F84-4D23-497D-9749-805A69312834}" destId="{0D70BA26-710F-4F2B-A7FB-E8E9859C0672}" srcOrd="2" destOrd="0" parTransId="{996BB268-978A-416B-8504-60BCFD50E39B}" sibTransId="{B3245EC8-F3F5-4B31-BE24-67108431465E}"/>
    <dgm:cxn modelId="{BF9F3DFA-3F81-084D-A3B6-CA398989063E}" type="presOf" srcId="{AE011320-5F70-45B8-9E72-926BF911FBE8}" destId="{B442FEC5-40C7-1B41-BCA7-9714A72420F4}" srcOrd="0" destOrd="0" presId="urn:microsoft.com/office/officeart/2005/8/layout/vList2"/>
    <dgm:cxn modelId="{549E859D-3916-2948-B8D0-26322DD14E3C}" type="presParOf" srcId="{9C1133B0-77FA-9B45-8FB9-BA7BAC85DAC4}" destId="{B05CFC4F-7BF1-994B-AF97-9FED89AE01BD}" srcOrd="0" destOrd="0" presId="urn:microsoft.com/office/officeart/2005/8/layout/vList2"/>
    <dgm:cxn modelId="{930097AC-8E7F-1040-A594-6128B705211F}" type="presParOf" srcId="{9C1133B0-77FA-9B45-8FB9-BA7BAC85DAC4}" destId="{7DB11A2A-08A2-6445-B867-B67D10142CA8}" srcOrd="1" destOrd="0" presId="urn:microsoft.com/office/officeart/2005/8/layout/vList2"/>
    <dgm:cxn modelId="{C634507C-0EDF-3044-A9B9-2B90F2B81769}" type="presParOf" srcId="{9C1133B0-77FA-9B45-8FB9-BA7BAC85DAC4}" destId="{B3DC8627-C7F5-4B48-8F03-FA12558B060E}" srcOrd="2" destOrd="0" presId="urn:microsoft.com/office/officeart/2005/8/layout/vList2"/>
    <dgm:cxn modelId="{C7013CCA-CDB6-2E49-AD44-A4816B1B8AA2}" type="presParOf" srcId="{9C1133B0-77FA-9B45-8FB9-BA7BAC85DAC4}" destId="{22548DA6-2EA2-6841-8454-A18735BD7441}" srcOrd="3" destOrd="0" presId="urn:microsoft.com/office/officeart/2005/8/layout/vList2"/>
    <dgm:cxn modelId="{04931819-9710-D146-9F25-055BCCFCF4CD}" type="presParOf" srcId="{9C1133B0-77FA-9B45-8FB9-BA7BAC85DAC4}" destId="{03D55043-8F77-7047-BA4A-07FCD58DE68F}" srcOrd="4" destOrd="0" presId="urn:microsoft.com/office/officeart/2005/8/layout/vList2"/>
    <dgm:cxn modelId="{E8B92560-4460-D74D-9B45-BE435B2A654B}" type="presParOf" srcId="{9C1133B0-77FA-9B45-8FB9-BA7BAC85DAC4}" destId="{9BD806A3-AA2D-8742-83D6-5DF81718C504}" srcOrd="5" destOrd="0" presId="urn:microsoft.com/office/officeart/2005/8/layout/vList2"/>
    <dgm:cxn modelId="{611E3237-2901-3749-BB6F-7BA6652A5A6B}" type="presParOf" srcId="{9C1133B0-77FA-9B45-8FB9-BA7BAC85DAC4}" destId="{7FD6BFBE-DBC9-0A43-8313-2D3FDE460C07}" srcOrd="6" destOrd="0" presId="urn:microsoft.com/office/officeart/2005/8/layout/vList2"/>
    <dgm:cxn modelId="{AC295A77-1E18-BC43-AFD3-585841E32FA8}" type="presParOf" srcId="{9C1133B0-77FA-9B45-8FB9-BA7BAC85DAC4}" destId="{087D515D-0A6F-124E-9A96-1FCE12EB2BBC}" srcOrd="7" destOrd="0" presId="urn:microsoft.com/office/officeart/2005/8/layout/vList2"/>
    <dgm:cxn modelId="{8D643B07-B618-4545-A01F-7A518DF02A31}" type="presParOf" srcId="{9C1133B0-77FA-9B45-8FB9-BA7BAC85DAC4}" destId="{B442FEC5-40C7-1B41-BCA7-9714A72420F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B5DD0B-E34A-472E-BD61-6835BCD25B63}"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1B221322-F6BA-4FD3-B0DC-D8B4B4098A60}">
      <dgm:prSet/>
      <dgm:spPr/>
      <dgm:t>
        <a:bodyPr/>
        <a:lstStyle/>
        <a:p>
          <a:r>
            <a:rPr lang="en-US"/>
            <a:t>Gentle Humming</a:t>
          </a:r>
        </a:p>
      </dgm:t>
    </dgm:pt>
    <dgm:pt modelId="{6243EC58-74C4-4927-AF01-03DD5F20880B}" type="parTrans" cxnId="{B4ACA90B-1F83-472A-AF49-A8DC7EB6A0C4}">
      <dgm:prSet/>
      <dgm:spPr/>
      <dgm:t>
        <a:bodyPr/>
        <a:lstStyle/>
        <a:p>
          <a:endParaRPr lang="en-US"/>
        </a:p>
      </dgm:t>
    </dgm:pt>
    <dgm:pt modelId="{9C2DC907-4124-4977-969E-CED54EA07E19}" type="sibTrans" cxnId="{B4ACA90B-1F83-472A-AF49-A8DC7EB6A0C4}">
      <dgm:prSet/>
      <dgm:spPr/>
      <dgm:t>
        <a:bodyPr/>
        <a:lstStyle/>
        <a:p>
          <a:endParaRPr lang="en-US"/>
        </a:p>
      </dgm:t>
    </dgm:pt>
    <dgm:pt modelId="{462720E8-A8BA-443F-BEA8-1E2FEE7F86B5}">
      <dgm:prSet/>
      <dgm:spPr>
        <a:solidFill>
          <a:srgbClr val="31C28D"/>
        </a:solidFill>
      </dgm:spPr>
      <dgm:t>
        <a:bodyPr/>
        <a:lstStyle/>
        <a:p>
          <a:r>
            <a:rPr lang="en-US" dirty="0"/>
            <a:t>Singing</a:t>
          </a:r>
        </a:p>
      </dgm:t>
    </dgm:pt>
    <dgm:pt modelId="{6A822F08-EBC7-4F76-97D2-71D1F93832CE}" type="parTrans" cxnId="{50C0D7BA-0BA1-4A69-97E9-8777053A41F9}">
      <dgm:prSet/>
      <dgm:spPr/>
      <dgm:t>
        <a:bodyPr/>
        <a:lstStyle/>
        <a:p>
          <a:endParaRPr lang="en-US"/>
        </a:p>
      </dgm:t>
    </dgm:pt>
    <dgm:pt modelId="{20305340-FC11-4E45-AF7D-4C1BD3CCF381}" type="sibTrans" cxnId="{50C0D7BA-0BA1-4A69-97E9-8777053A41F9}">
      <dgm:prSet/>
      <dgm:spPr>
        <a:solidFill>
          <a:srgbClr val="31C28D"/>
        </a:solidFill>
      </dgm:spPr>
      <dgm:t>
        <a:bodyPr/>
        <a:lstStyle/>
        <a:p>
          <a:endParaRPr lang="en-US"/>
        </a:p>
      </dgm:t>
    </dgm:pt>
    <dgm:pt modelId="{E9885E46-C42B-4727-A714-95CA305B8718}">
      <dgm:prSet/>
      <dgm:spPr/>
      <dgm:t>
        <a:bodyPr/>
        <a:lstStyle/>
        <a:p>
          <a:r>
            <a:rPr lang="en-US"/>
            <a:t>Tapping</a:t>
          </a:r>
        </a:p>
      </dgm:t>
    </dgm:pt>
    <dgm:pt modelId="{E27FBC87-5C0F-4F3A-99AA-EF7AF1F2E45B}" type="parTrans" cxnId="{A2017F0C-0920-4191-9D5D-914C60439C16}">
      <dgm:prSet/>
      <dgm:spPr/>
      <dgm:t>
        <a:bodyPr/>
        <a:lstStyle/>
        <a:p>
          <a:endParaRPr lang="en-US"/>
        </a:p>
      </dgm:t>
    </dgm:pt>
    <dgm:pt modelId="{0D637FC2-5E23-45D5-9D5E-5E87F46889B3}" type="sibTrans" cxnId="{A2017F0C-0920-4191-9D5D-914C60439C16}">
      <dgm:prSet/>
      <dgm:spPr/>
      <dgm:t>
        <a:bodyPr/>
        <a:lstStyle/>
        <a:p>
          <a:endParaRPr lang="en-US"/>
        </a:p>
      </dgm:t>
    </dgm:pt>
    <dgm:pt modelId="{84579B89-83E3-1B42-9592-269D565FE641}" type="pres">
      <dgm:prSet presAssocID="{85B5DD0B-E34A-472E-BD61-6835BCD25B63}" presName="Name0" presStyleCnt="0">
        <dgm:presLayoutVars>
          <dgm:dir/>
          <dgm:resizeHandles val="exact"/>
        </dgm:presLayoutVars>
      </dgm:prSet>
      <dgm:spPr/>
    </dgm:pt>
    <dgm:pt modelId="{54B95E6E-041D-0945-8432-919F60647FCB}" type="pres">
      <dgm:prSet presAssocID="{1B221322-F6BA-4FD3-B0DC-D8B4B4098A60}" presName="node" presStyleLbl="node1" presStyleIdx="0" presStyleCnt="3">
        <dgm:presLayoutVars>
          <dgm:bulletEnabled val="1"/>
        </dgm:presLayoutVars>
      </dgm:prSet>
      <dgm:spPr/>
    </dgm:pt>
    <dgm:pt modelId="{E8ADF68F-355E-374E-963A-7B329BDA7047}" type="pres">
      <dgm:prSet presAssocID="{9C2DC907-4124-4977-969E-CED54EA07E19}" presName="sibTrans" presStyleLbl="sibTrans2D1" presStyleIdx="0" presStyleCnt="2"/>
      <dgm:spPr/>
    </dgm:pt>
    <dgm:pt modelId="{44806E1B-65E8-0147-A374-2998EFA72803}" type="pres">
      <dgm:prSet presAssocID="{9C2DC907-4124-4977-969E-CED54EA07E19}" presName="connectorText" presStyleLbl="sibTrans2D1" presStyleIdx="0" presStyleCnt="2"/>
      <dgm:spPr/>
    </dgm:pt>
    <dgm:pt modelId="{87E1A0A8-0A1B-564F-A2D0-B8C337F36C5D}" type="pres">
      <dgm:prSet presAssocID="{462720E8-A8BA-443F-BEA8-1E2FEE7F86B5}" presName="node" presStyleLbl="node1" presStyleIdx="1" presStyleCnt="3">
        <dgm:presLayoutVars>
          <dgm:bulletEnabled val="1"/>
        </dgm:presLayoutVars>
      </dgm:prSet>
      <dgm:spPr/>
    </dgm:pt>
    <dgm:pt modelId="{922CB02E-08E0-8445-8BB8-5DF313A9615B}" type="pres">
      <dgm:prSet presAssocID="{20305340-FC11-4E45-AF7D-4C1BD3CCF381}" presName="sibTrans" presStyleLbl="sibTrans2D1" presStyleIdx="1" presStyleCnt="2"/>
      <dgm:spPr/>
    </dgm:pt>
    <dgm:pt modelId="{3E3C6760-60D7-5344-978A-E1B27A0C813D}" type="pres">
      <dgm:prSet presAssocID="{20305340-FC11-4E45-AF7D-4C1BD3CCF381}" presName="connectorText" presStyleLbl="sibTrans2D1" presStyleIdx="1" presStyleCnt="2"/>
      <dgm:spPr/>
    </dgm:pt>
    <dgm:pt modelId="{CC996518-A4A2-9A4B-871D-89E66B2E9B39}" type="pres">
      <dgm:prSet presAssocID="{E9885E46-C42B-4727-A714-95CA305B8718}" presName="node" presStyleLbl="node1" presStyleIdx="2" presStyleCnt="3">
        <dgm:presLayoutVars>
          <dgm:bulletEnabled val="1"/>
        </dgm:presLayoutVars>
      </dgm:prSet>
      <dgm:spPr/>
    </dgm:pt>
  </dgm:ptLst>
  <dgm:cxnLst>
    <dgm:cxn modelId="{B4ACA90B-1F83-472A-AF49-A8DC7EB6A0C4}" srcId="{85B5DD0B-E34A-472E-BD61-6835BCD25B63}" destId="{1B221322-F6BA-4FD3-B0DC-D8B4B4098A60}" srcOrd="0" destOrd="0" parTransId="{6243EC58-74C4-4927-AF01-03DD5F20880B}" sibTransId="{9C2DC907-4124-4977-969E-CED54EA07E19}"/>
    <dgm:cxn modelId="{A2017F0C-0920-4191-9D5D-914C60439C16}" srcId="{85B5DD0B-E34A-472E-BD61-6835BCD25B63}" destId="{E9885E46-C42B-4727-A714-95CA305B8718}" srcOrd="2" destOrd="0" parTransId="{E27FBC87-5C0F-4F3A-99AA-EF7AF1F2E45B}" sibTransId="{0D637FC2-5E23-45D5-9D5E-5E87F46889B3}"/>
    <dgm:cxn modelId="{A6F74922-A8C5-D74F-9603-FEF916EDC52D}" type="presOf" srcId="{E9885E46-C42B-4727-A714-95CA305B8718}" destId="{CC996518-A4A2-9A4B-871D-89E66B2E9B39}" srcOrd="0" destOrd="0" presId="urn:microsoft.com/office/officeart/2005/8/layout/process1"/>
    <dgm:cxn modelId="{C235115F-3A93-304C-BF99-CC56C0DA6077}" type="presOf" srcId="{462720E8-A8BA-443F-BEA8-1E2FEE7F86B5}" destId="{87E1A0A8-0A1B-564F-A2D0-B8C337F36C5D}" srcOrd="0" destOrd="0" presId="urn:microsoft.com/office/officeart/2005/8/layout/process1"/>
    <dgm:cxn modelId="{EF056E74-FD4A-1C41-8C71-8A208DAA0BA1}" type="presOf" srcId="{9C2DC907-4124-4977-969E-CED54EA07E19}" destId="{44806E1B-65E8-0147-A374-2998EFA72803}" srcOrd="1" destOrd="0" presId="urn:microsoft.com/office/officeart/2005/8/layout/process1"/>
    <dgm:cxn modelId="{38B79E84-869C-8F4C-AB2F-8B5E88DE5F69}" type="presOf" srcId="{85B5DD0B-E34A-472E-BD61-6835BCD25B63}" destId="{84579B89-83E3-1B42-9592-269D565FE641}" srcOrd="0" destOrd="0" presId="urn:microsoft.com/office/officeart/2005/8/layout/process1"/>
    <dgm:cxn modelId="{F47E6BA7-9391-154C-95BC-C14BDF933952}" type="presOf" srcId="{20305340-FC11-4E45-AF7D-4C1BD3CCF381}" destId="{3E3C6760-60D7-5344-978A-E1B27A0C813D}" srcOrd="1" destOrd="0" presId="urn:microsoft.com/office/officeart/2005/8/layout/process1"/>
    <dgm:cxn modelId="{50C0D7BA-0BA1-4A69-97E9-8777053A41F9}" srcId="{85B5DD0B-E34A-472E-BD61-6835BCD25B63}" destId="{462720E8-A8BA-443F-BEA8-1E2FEE7F86B5}" srcOrd="1" destOrd="0" parTransId="{6A822F08-EBC7-4F76-97D2-71D1F93832CE}" sibTransId="{20305340-FC11-4E45-AF7D-4C1BD3CCF381}"/>
    <dgm:cxn modelId="{2F9381BF-7B37-3447-9AD1-F1E4424F22D1}" type="presOf" srcId="{9C2DC907-4124-4977-969E-CED54EA07E19}" destId="{E8ADF68F-355E-374E-963A-7B329BDA7047}" srcOrd="0" destOrd="0" presId="urn:microsoft.com/office/officeart/2005/8/layout/process1"/>
    <dgm:cxn modelId="{96A6C4CC-0B38-3646-8707-158D76D030D9}" type="presOf" srcId="{1B221322-F6BA-4FD3-B0DC-D8B4B4098A60}" destId="{54B95E6E-041D-0945-8432-919F60647FCB}" srcOrd="0" destOrd="0" presId="urn:microsoft.com/office/officeart/2005/8/layout/process1"/>
    <dgm:cxn modelId="{008C38E4-5673-4649-9682-4A36E192B36B}" type="presOf" srcId="{20305340-FC11-4E45-AF7D-4C1BD3CCF381}" destId="{922CB02E-08E0-8445-8BB8-5DF313A9615B}" srcOrd="0" destOrd="0" presId="urn:microsoft.com/office/officeart/2005/8/layout/process1"/>
    <dgm:cxn modelId="{19998171-E4E4-9245-AB7D-D78C1F70506D}" type="presParOf" srcId="{84579B89-83E3-1B42-9592-269D565FE641}" destId="{54B95E6E-041D-0945-8432-919F60647FCB}" srcOrd="0" destOrd="0" presId="urn:microsoft.com/office/officeart/2005/8/layout/process1"/>
    <dgm:cxn modelId="{2BA0FB57-6BE5-764B-88F2-6CC7373911EE}" type="presParOf" srcId="{84579B89-83E3-1B42-9592-269D565FE641}" destId="{E8ADF68F-355E-374E-963A-7B329BDA7047}" srcOrd="1" destOrd="0" presId="urn:microsoft.com/office/officeart/2005/8/layout/process1"/>
    <dgm:cxn modelId="{24EE9127-EC32-1E46-A816-851805997D32}" type="presParOf" srcId="{E8ADF68F-355E-374E-963A-7B329BDA7047}" destId="{44806E1B-65E8-0147-A374-2998EFA72803}" srcOrd="0" destOrd="0" presId="urn:microsoft.com/office/officeart/2005/8/layout/process1"/>
    <dgm:cxn modelId="{854192D1-BE4E-2248-9B4B-6577DC229B36}" type="presParOf" srcId="{84579B89-83E3-1B42-9592-269D565FE641}" destId="{87E1A0A8-0A1B-564F-A2D0-B8C337F36C5D}" srcOrd="2" destOrd="0" presId="urn:microsoft.com/office/officeart/2005/8/layout/process1"/>
    <dgm:cxn modelId="{B4EABF38-115A-7948-8931-5A4980E7BFBE}" type="presParOf" srcId="{84579B89-83E3-1B42-9592-269D565FE641}" destId="{922CB02E-08E0-8445-8BB8-5DF313A9615B}" srcOrd="3" destOrd="0" presId="urn:microsoft.com/office/officeart/2005/8/layout/process1"/>
    <dgm:cxn modelId="{A0792302-6350-B348-8C57-0339E71C5755}" type="presParOf" srcId="{922CB02E-08E0-8445-8BB8-5DF313A9615B}" destId="{3E3C6760-60D7-5344-978A-E1B27A0C813D}" srcOrd="0" destOrd="0" presId="urn:microsoft.com/office/officeart/2005/8/layout/process1"/>
    <dgm:cxn modelId="{E354A650-AD46-3042-B2F7-4461DB1BBCB1}" type="presParOf" srcId="{84579B89-83E3-1B42-9592-269D565FE641}" destId="{CC996518-A4A2-9A4B-871D-89E66B2E9B3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F2BDA0-B038-4ED3-8EEC-B81A62590F9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03A9B10A-6004-4EA5-AB15-124966A6CB75}">
      <dgm:prSet/>
      <dgm:spPr>
        <a:solidFill>
          <a:schemeClr val="accent2"/>
        </a:solidFill>
      </dgm:spPr>
      <dgm:t>
        <a:bodyPr/>
        <a:lstStyle/>
        <a:p>
          <a:r>
            <a:rPr lang="en-US" dirty="0"/>
            <a:t>Gentle Humming</a:t>
          </a:r>
        </a:p>
      </dgm:t>
    </dgm:pt>
    <dgm:pt modelId="{2DEAF702-B553-4224-9B41-23B68FAAB965}" type="parTrans" cxnId="{C0DFE829-0C79-4C75-A307-E71DE6AE3D29}">
      <dgm:prSet/>
      <dgm:spPr/>
      <dgm:t>
        <a:bodyPr/>
        <a:lstStyle/>
        <a:p>
          <a:endParaRPr lang="en-US"/>
        </a:p>
      </dgm:t>
    </dgm:pt>
    <dgm:pt modelId="{59C2164F-B1F0-4F6B-A50C-EE6E9B35A874}" type="sibTrans" cxnId="{C0DFE829-0C79-4C75-A307-E71DE6AE3D29}">
      <dgm:prSet/>
      <dgm:spPr/>
      <dgm:t>
        <a:bodyPr/>
        <a:lstStyle/>
        <a:p>
          <a:endParaRPr lang="en-US"/>
        </a:p>
      </dgm:t>
    </dgm:pt>
    <dgm:pt modelId="{34D8700D-82BD-4266-8047-E7188DCDBD9E}">
      <dgm:prSet/>
      <dgm:spPr>
        <a:solidFill>
          <a:srgbClr val="31C28D"/>
        </a:solidFill>
      </dgm:spPr>
      <dgm:t>
        <a:bodyPr/>
        <a:lstStyle/>
        <a:p>
          <a:r>
            <a:rPr lang="en-US"/>
            <a:t>Singing</a:t>
          </a:r>
        </a:p>
      </dgm:t>
    </dgm:pt>
    <dgm:pt modelId="{DCFCCC55-DCAD-494F-B789-5EA2A056D97B}" type="parTrans" cxnId="{620BFBF5-CF69-4527-8F59-4DB2622C1AB5}">
      <dgm:prSet/>
      <dgm:spPr/>
      <dgm:t>
        <a:bodyPr/>
        <a:lstStyle/>
        <a:p>
          <a:endParaRPr lang="en-US"/>
        </a:p>
      </dgm:t>
    </dgm:pt>
    <dgm:pt modelId="{BB0F9ABE-4A95-4C42-A00C-23F3D1D6997F}" type="sibTrans" cxnId="{620BFBF5-CF69-4527-8F59-4DB2622C1AB5}">
      <dgm:prSet/>
      <dgm:spPr/>
      <dgm:t>
        <a:bodyPr/>
        <a:lstStyle/>
        <a:p>
          <a:endParaRPr lang="en-US"/>
        </a:p>
      </dgm:t>
    </dgm:pt>
    <dgm:pt modelId="{555FBA55-9194-4F1A-BA8D-E85509785E8B}">
      <dgm:prSet/>
      <dgm:spPr>
        <a:solidFill>
          <a:schemeClr val="accent4"/>
        </a:solidFill>
      </dgm:spPr>
      <dgm:t>
        <a:bodyPr/>
        <a:lstStyle/>
        <a:p>
          <a:r>
            <a:rPr lang="en-US" dirty="0"/>
            <a:t>Tapping</a:t>
          </a:r>
        </a:p>
      </dgm:t>
    </dgm:pt>
    <dgm:pt modelId="{A6A5F469-FE09-4490-947D-3256B55DAB18}" type="parTrans" cxnId="{E8401D9D-1DBD-42DB-8180-03A3DBBEBABE}">
      <dgm:prSet/>
      <dgm:spPr/>
      <dgm:t>
        <a:bodyPr/>
        <a:lstStyle/>
        <a:p>
          <a:endParaRPr lang="en-US"/>
        </a:p>
      </dgm:t>
    </dgm:pt>
    <dgm:pt modelId="{56158D19-3FF6-431D-8CB7-D47BCF5D3838}" type="sibTrans" cxnId="{E8401D9D-1DBD-42DB-8180-03A3DBBEBABE}">
      <dgm:prSet/>
      <dgm:spPr/>
      <dgm:t>
        <a:bodyPr/>
        <a:lstStyle/>
        <a:p>
          <a:endParaRPr lang="en-US"/>
        </a:p>
      </dgm:t>
    </dgm:pt>
    <dgm:pt modelId="{23A42BE4-DD78-4AAC-B6E0-6A07EBBD3B09}">
      <dgm:prSet/>
      <dgm:spPr>
        <a:solidFill>
          <a:srgbClr val="00487C"/>
        </a:solidFill>
      </dgm:spPr>
      <dgm:t>
        <a:bodyPr/>
        <a:lstStyle/>
        <a:p>
          <a:r>
            <a:rPr lang="en-US"/>
            <a:t>Listening</a:t>
          </a:r>
        </a:p>
      </dgm:t>
    </dgm:pt>
    <dgm:pt modelId="{C726F0D9-0EA8-4F75-A923-B76C536A2F87}" type="parTrans" cxnId="{3CC81E9B-B754-491D-9C70-A1C3A96BE321}">
      <dgm:prSet/>
      <dgm:spPr/>
      <dgm:t>
        <a:bodyPr/>
        <a:lstStyle/>
        <a:p>
          <a:endParaRPr lang="en-US"/>
        </a:p>
      </dgm:t>
    </dgm:pt>
    <dgm:pt modelId="{434B0AC0-4114-4486-B380-F14E61E55D15}" type="sibTrans" cxnId="{3CC81E9B-B754-491D-9C70-A1C3A96BE321}">
      <dgm:prSet/>
      <dgm:spPr/>
      <dgm:t>
        <a:bodyPr/>
        <a:lstStyle/>
        <a:p>
          <a:endParaRPr lang="en-US"/>
        </a:p>
      </dgm:t>
    </dgm:pt>
    <dgm:pt modelId="{8A70B939-9EB7-9A43-8E82-03E9021A3F04}" type="pres">
      <dgm:prSet presAssocID="{2DF2BDA0-B038-4ED3-8EEC-B81A62590F9E}" presName="matrix" presStyleCnt="0">
        <dgm:presLayoutVars>
          <dgm:chMax val="1"/>
          <dgm:dir/>
          <dgm:resizeHandles val="exact"/>
        </dgm:presLayoutVars>
      </dgm:prSet>
      <dgm:spPr/>
    </dgm:pt>
    <dgm:pt modelId="{BBA8412D-3105-D343-9F7B-EAAAC0C12E4C}" type="pres">
      <dgm:prSet presAssocID="{2DF2BDA0-B038-4ED3-8EEC-B81A62590F9E}" presName="diamond" presStyleLbl="bgShp" presStyleIdx="0" presStyleCnt="1"/>
      <dgm:spPr>
        <a:solidFill>
          <a:schemeClr val="accent2">
            <a:lumMod val="20000"/>
            <a:lumOff val="80000"/>
          </a:schemeClr>
        </a:solidFill>
      </dgm:spPr>
    </dgm:pt>
    <dgm:pt modelId="{F7B0ED47-7FC0-5143-B815-13311B27E283}" type="pres">
      <dgm:prSet presAssocID="{2DF2BDA0-B038-4ED3-8EEC-B81A62590F9E}" presName="quad1" presStyleLbl="node1" presStyleIdx="0" presStyleCnt="4">
        <dgm:presLayoutVars>
          <dgm:chMax val="0"/>
          <dgm:chPref val="0"/>
          <dgm:bulletEnabled val="1"/>
        </dgm:presLayoutVars>
      </dgm:prSet>
      <dgm:spPr/>
    </dgm:pt>
    <dgm:pt modelId="{7A14B338-E0B3-CB42-915C-2B1E41FCD2A8}" type="pres">
      <dgm:prSet presAssocID="{2DF2BDA0-B038-4ED3-8EEC-B81A62590F9E}" presName="quad2" presStyleLbl="node1" presStyleIdx="1" presStyleCnt="4">
        <dgm:presLayoutVars>
          <dgm:chMax val="0"/>
          <dgm:chPref val="0"/>
          <dgm:bulletEnabled val="1"/>
        </dgm:presLayoutVars>
      </dgm:prSet>
      <dgm:spPr/>
    </dgm:pt>
    <dgm:pt modelId="{4CF014AC-B5F4-8948-B7A5-B317CDB34605}" type="pres">
      <dgm:prSet presAssocID="{2DF2BDA0-B038-4ED3-8EEC-B81A62590F9E}" presName="quad3" presStyleLbl="node1" presStyleIdx="2" presStyleCnt="4">
        <dgm:presLayoutVars>
          <dgm:chMax val="0"/>
          <dgm:chPref val="0"/>
          <dgm:bulletEnabled val="1"/>
        </dgm:presLayoutVars>
      </dgm:prSet>
      <dgm:spPr/>
    </dgm:pt>
    <dgm:pt modelId="{ED7C6633-FCED-4248-9295-CAE76ABFA091}" type="pres">
      <dgm:prSet presAssocID="{2DF2BDA0-B038-4ED3-8EEC-B81A62590F9E}" presName="quad4" presStyleLbl="node1" presStyleIdx="3" presStyleCnt="4">
        <dgm:presLayoutVars>
          <dgm:chMax val="0"/>
          <dgm:chPref val="0"/>
          <dgm:bulletEnabled val="1"/>
        </dgm:presLayoutVars>
      </dgm:prSet>
      <dgm:spPr/>
    </dgm:pt>
  </dgm:ptLst>
  <dgm:cxnLst>
    <dgm:cxn modelId="{C0DFE829-0C79-4C75-A307-E71DE6AE3D29}" srcId="{2DF2BDA0-B038-4ED3-8EEC-B81A62590F9E}" destId="{03A9B10A-6004-4EA5-AB15-124966A6CB75}" srcOrd="0" destOrd="0" parTransId="{2DEAF702-B553-4224-9B41-23B68FAAB965}" sibTransId="{59C2164F-B1F0-4F6B-A50C-EE6E9B35A874}"/>
    <dgm:cxn modelId="{0762EE38-2179-8242-80A3-8D22C6580AAB}" type="presOf" srcId="{23A42BE4-DD78-4AAC-B6E0-6A07EBBD3B09}" destId="{ED7C6633-FCED-4248-9295-CAE76ABFA091}" srcOrd="0" destOrd="0" presId="urn:microsoft.com/office/officeart/2005/8/layout/matrix3"/>
    <dgm:cxn modelId="{C26F087C-0210-E343-8CAD-17D3A556226A}" type="presOf" srcId="{555FBA55-9194-4F1A-BA8D-E85509785E8B}" destId="{4CF014AC-B5F4-8948-B7A5-B317CDB34605}" srcOrd="0" destOrd="0" presId="urn:microsoft.com/office/officeart/2005/8/layout/matrix3"/>
    <dgm:cxn modelId="{3CC81E9B-B754-491D-9C70-A1C3A96BE321}" srcId="{2DF2BDA0-B038-4ED3-8EEC-B81A62590F9E}" destId="{23A42BE4-DD78-4AAC-B6E0-6A07EBBD3B09}" srcOrd="3" destOrd="0" parTransId="{C726F0D9-0EA8-4F75-A923-B76C536A2F87}" sibTransId="{434B0AC0-4114-4486-B380-F14E61E55D15}"/>
    <dgm:cxn modelId="{E8401D9D-1DBD-42DB-8180-03A3DBBEBABE}" srcId="{2DF2BDA0-B038-4ED3-8EEC-B81A62590F9E}" destId="{555FBA55-9194-4F1A-BA8D-E85509785E8B}" srcOrd="2" destOrd="0" parTransId="{A6A5F469-FE09-4490-947D-3256B55DAB18}" sibTransId="{56158D19-3FF6-431D-8CB7-D47BCF5D3838}"/>
    <dgm:cxn modelId="{DD5907AC-AA75-844E-84CE-D91679480122}" type="presOf" srcId="{2DF2BDA0-B038-4ED3-8EEC-B81A62590F9E}" destId="{8A70B939-9EB7-9A43-8E82-03E9021A3F04}" srcOrd="0" destOrd="0" presId="urn:microsoft.com/office/officeart/2005/8/layout/matrix3"/>
    <dgm:cxn modelId="{73EBF2B2-1C59-5E44-AA02-E2C1B7E9A0C6}" type="presOf" srcId="{03A9B10A-6004-4EA5-AB15-124966A6CB75}" destId="{F7B0ED47-7FC0-5143-B815-13311B27E283}" srcOrd="0" destOrd="0" presId="urn:microsoft.com/office/officeart/2005/8/layout/matrix3"/>
    <dgm:cxn modelId="{5217D0D4-364F-DB40-9618-8431E6C86FBE}" type="presOf" srcId="{34D8700D-82BD-4266-8047-E7188DCDBD9E}" destId="{7A14B338-E0B3-CB42-915C-2B1E41FCD2A8}" srcOrd="0" destOrd="0" presId="urn:microsoft.com/office/officeart/2005/8/layout/matrix3"/>
    <dgm:cxn modelId="{620BFBF5-CF69-4527-8F59-4DB2622C1AB5}" srcId="{2DF2BDA0-B038-4ED3-8EEC-B81A62590F9E}" destId="{34D8700D-82BD-4266-8047-E7188DCDBD9E}" srcOrd="1" destOrd="0" parTransId="{DCFCCC55-DCAD-494F-B789-5EA2A056D97B}" sibTransId="{BB0F9ABE-4A95-4C42-A00C-23F3D1D6997F}"/>
    <dgm:cxn modelId="{CF7D6582-E2CB-EF45-8512-C2696795E8EF}" type="presParOf" srcId="{8A70B939-9EB7-9A43-8E82-03E9021A3F04}" destId="{BBA8412D-3105-D343-9F7B-EAAAC0C12E4C}" srcOrd="0" destOrd="0" presId="urn:microsoft.com/office/officeart/2005/8/layout/matrix3"/>
    <dgm:cxn modelId="{E214F40D-FE1B-8E4E-AE90-51D7AF2E56F7}" type="presParOf" srcId="{8A70B939-9EB7-9A43-8E82-03E9021A3F04}" destId="{F7B0ED47-7FC0-5143-B815-13311B27E283}" srcOrd="1" destOrd="0" presId="urn:microsoft.com/office/officeart/2005/8/layout/matrix3"/>
    <dgm:cxn modelId="{D2FEBFCD-B30C-1646-B4FD-B6AE7372B0CD}" type="presParOf" srcId="{8A70B939-9EB7-9A43-8E82-03E9021A3F04}" destId="{7A14B338-E0B3-CB42-915C-2B1E41FCD2A8}" srcOrd="2" destOrd="0" presId="urn:microsoft.com/office/officeart/2005/8/layout/matrix3"/>
    <dgm:cxn modelId="{F5131177-2F97-A347-B36E-5ECBC7545C9E}" type="presParOf" srcId="{8A70B939-9EB7-9A43-8E82-03E9021A3F04}" destId="{4CF014AC-B5F4-8948-B7A5-B317CDB34605}" srcOrd="3" destOrd="0" presId="urn:microsoft.com/office/officeart/2005/8/layout/matrix3"/>
    <dgm:cxn modelId="{85959535-020A-B541-BA2A-B8AA2B923D2D}" type="presParOf" srcId="{8A70B939-9EB7-9A43-8E82-03E9021A3F04}" destId="{ED7C6633-FCED-4248-9295-CAE76ABFA09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E6CCAD-9478-42C9-94F6-D77D8D59683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048E170-3D48-4D9C-B3AF-E9AD281C77B0}">
      <dgm:prSet/>
      <dgm:spPr>
        <a:solidFill>
          <a:srgbClr val="00487C"/>
        </a:solidFill>
      </dgm:spPr>
      <dgm:t>
        <a:bodyPr/>
        <a:lstStyle/>
        <a:p>
          <a:r>
            <a:rPr lang="en-US"/>
            <a:t>Ingrid Gruett, MMT, MT-BC, WMTR</a:t>
          </a:r>
          <a:endParaRPr lang="en-US" dirty="0"/>
        </a:p>
      </dgm:t>
    </dgm:pt>
    <dgm:pt modelId="{6A7A5E7B-D184-4824-B7AF-EDB184B6EA8B}" type="parTrans" cxnId="{6829FE3E-229A-4C85-B58D-3A011C448E24}">
      <dgm:prSet/>
      <dgm:spPr/>
      <dgm:t>
        <a:bodyPr/>
        <a:lstStyle/>
        <a:p>
          <a:endParaRPr lang="en-US"/>
        </a:p>
      </dgm:t>
    </dgm:pt>
    <dgm:pt modelId="{F98646BD-3918-446E-9A6F-D3F4970557C4}" type="sibTrans" cxnId="{6829FE3E-229A-4C85-B58D-3A011C448E24}">
      <dgm:prSet/>
      <dgm:spPr/>
      <dgm:t>
        <a:bodyPr/>
        <a:lstStyle/>
        <a:p>
          <a:endParaRPr lang="en-US"/>
        </a:p>
      </dgm:t>
    </dgm:pt>
    <dgm:pt modelId="{4F92430B-12A8-4B4B-A031-E4AF8412C314}">
      <dgm:prSet custT="1"/>
      <dgm:spPr>
        <a:solidFill>
          <a:srgbClr val="31C28D"/>
        </a:solidFill>
      </dgm:spPr>
      <dgm:t>
        <a:bodyPr/>
        <a:lstStyle/>
        <a:p>
          <a:pPr marL="0" lvl="0" indent="0" algn="l" defTabSz="1377950">
            <a:lnSpc>
              <a:spcPct val="90000"/>
            </a:lnSpc>
            <a:spcBef>
              <a:spcPct val="0"/>
            </a:spcBef>
            <a:spcAft>
              <a:spcPct val="35000"/>
            </a:spcAft>
          </a:pPr>
          <a:r>
            <a:rPr lang="en-US" sz="3100" kern="1200"/>
            <a:t>info@middletonmusictherapy.com</a:t>
          </a:r>
          <a:endParaRPr lang="en-US" sz="3100" kern="1200" dirty="0">
            <a:solidFill>
              <a:prstClr val="white"/>
            </a:solidFill>
            <a:latin typeface="Bierstadt"/>
            <a:ea typeface="+mn-ea"/>
            <a:cs typeface="+mn-cs"/>
          </a:endParaRPr>
        </a:p>
      </dgm:t>
    </dgm:pt>
    <dgm:pt modelId="{2E4FEF21-D573-4843-A565-60E5E3796DC3}" type="parTrans" cxnId="{14538B02-37B2-47EF-8993-E54CCF1EC5DC}">
      <dgm:prSet/>
      <dgm:spPr/>
      <dgm:t>
        <a:bodyPr/>
        <a:lstStyle/>
        <a:p>
          <a:endParaRPr lang="en-US"/>
        </a:p>
      </dgm:t>
    </dgm:pt>
    <dgm:pt modelId="{8F78DB84-7801-491B-94BF-A217532E4A81}" type="sibTrans" cxnId="{14538B02-37B2-47EF-8993-E54CCF1EC5DC}">
      <dgm:prSet/>
      <dgm:spPr/>
      <dgm:t>
        <a:bodyPr/>
        <a:lstStyle/>
        <a:p>
          <a:endParaRPr lang="en-US"/>
        </a:p>
      </dgm:t>
    </dgm:pt>
    <dgm:pt modelId="{D98E56C3-AEC5-4963-8A3A-13FB9A04B03B}">
      <dgm:prSet/>
      <dgm:spPr>
        <a:solidFill>
          <a:srgbClr val="6E9CBB"/>
        </a:solidFill>
      </dgm:spPr>
      <dgm:t>
        <a:bodyPr/>
        <a:lstStyle/>
        <a:p>
          <a:r>
            <a:rPr lang="en-US"/>
            <a:t>608-215-0416</a:t>
          </a:r>
          <a:endParaRPr lang="en-US" dirty="0"/>
        </a:p>
      </dgm:t>
    </dgm:pt>
    <dgm:pt modelId="{E08892D2-2889-47C0-B006-9791279D409E}" type="parTrans" cxnId="{929F3C1A-3472-4E70-B558-2D023AD73FAB}">
      <dgm:prSet/>
      <dgm:spPr/>
      <dgm:t>
        <a:bodyPr/>
        <a:lstStyle/>
        <a:p>
          <a:endParaRPr lang="en-US"/>
        </a:p>
      </dgm:t>
    </dgm:pt>
    <dgm:pt modelId="{D042A749-A23A-4EF6-8337-9715EC224289}" type="sibTrans" cxnId="{929F3C1A-3472-4E70-B558-2D023AD73FAB}">
      <dgm:prSet/>
      <dgm:spPr/>
      <dgm:t>
        <a:bodyPr/>
        <a:lstStyle/>
        <a:p>
          <a:endParaRPr lang="en-US"/>
        </a:p>
      </dgm:t>
    </dgm:pt>
    <dgm:pt modelId="{42E930AA-0109-9F42-A887-12B9336F0FE9}" type="pres">
      <dgm:prSet presAssocID="{C0E6CCAD-9478-42C9-94F6-D77D8D59683F}" presName="linear" presStyleCnt="0">
        <dgm:presLayoutVars>
          <dgm:animLvl val="lvl"/>
          <dgm:resizeHandles val="exact"/>
        </dgm:presLayoutVars>
      </dgm:prSet>
      <dgm:spPr/>
    </dgm:pt>
    <dgm:pt modelId="{B1BE1ACC-5241-AC43-A2C6-2441DC92D403}" type="pres">
      <dgm:prSet presAssocID="{7048E170-3D48-4D9C-B3AF-E9AD281C77B0}" presName="parentText" presStyleLbl="node1" presStyleIdx="0" presStyleCnt="3">
        <dgm:presLayoutVars>
          <dgm:chMax val="0"/>
          <dgm:bulletEnabled val="1"/>
        </dgm:presLayoutVars>
      </dgm:prSet>
      <dgm:spPr/>
    </dgm:pt>
    <dgm:pt modelId="{2B616E9C-A07E-044E-8DFD-4310EEAF14BB}" type="pres">
      <dgm:prSet presAssocID="{F98646BD-3918-446E-9A6F-D3F4970557C4}" presName="spacer" presStyleCnt="0"/>
      <dgm:spPr/>
    </dgm:pt>
    <dgm:pt modelId="{4166AF60-2E46-3046-86F9-ACD650750200}" type="pres">
      <dgm:prSet presAssocID="{4F92430B-12A8-4B4B-A031-E4AF8412C314}" presName="parentText" presStyleLbl="node1" presStyleIdx="1" presStyleCnt="3">
        <dgm:presLayoutVars>
          <dgm:chMax val="0"/>
          <dgm:bulletEnabled val="1"/>
        </dgm:presLayoutVars>
      </dgm:prSet>
      <dgm:spPr/>
    </dgm:pt>
    <dgm:pt modelId="{169E8F02-CB4E-2C4F-B1B5-F61112B79488}" type="pres">
      <dgm:prSet presAssocID="{8F78DB84-7801-491B-94BF-A217532E4A81}" presName="spacer" presStyleCnt="0"/>
      <dgm:spPr/>
    </dgm:pt>
    <dgm:pt modelId="{F363968C-621A-B945-9F2D-07E386270C90}" type="pres">
      <dgm:prSet presAssocID="{D98E56C3-AEC5-4963-8A3A-13FB9A04B03B}" presName="parentText" presStyleLbl="node1" presStyleIdx="2" presStyleCnt="3">
        <dgm:presLayoutVars>
          <dgm:chMax val="0"/>
          <dgm:bulletEnabled val="1"/>
        </dgm:presLayoutVars>
      </dgm:prSet>
      <dgm:spPr/>
    </dgm:pt>
  </dgm:ptLst>
  <dgm:cxnLst>
    <dgm:cxn modelId="{14538B02-37B2-47EF-8993-E54CCF1EC5DC}" srcId="{C0E6CCAD-9478-42C9-94F6-D77D8D59683F}" destId="{4F92430B-12A8-4B4B-A031-E4AF8412C314}" srcOrd="1" destOrd="0" parTransId="{2E4FEF21-D573-4843-A565-60E5E3796DC3}" sibTransId="{8F78DB84-7801-491B-94BF-A217532E4A81}"/>
    <dgm:cxn modelId="{929F3C1A-3472-4E70-B558-2D023AD73FAB}" srcId="{C0E6CCAD-9478-42C9-94F6-D77D8D59683F}" destId="{D98E56C3-AEC5-4963-8A3A-13FB9A04B03B}" srcOrd="2" destOrd="0" parTransId="{E08892D2-2889-47C0-B006-9791279D409E}" sibTransId="{D042A749-A23A-4EF6-8337-9715EC224289}"/>
    <dgm:cxn modelId="{6829FE3E-229A-4C85-B58D-3A011C448E24}" srcId="{C0E6CCAD-9478-42C9-94F6-D77D8D59683F}" destId="{7048E170-3D48-4D9C-B3AF-E9AD281C77B0}" srcOrd="0" destOrd="0" parTransId="{6A7A5E7B-D184-4824-B7AF-EDB184B6EA8B}" sibTransId="{F98646BD-3918-446E-9A6F-D3F4970557C4}"/>
    <dgm:cxn modelId="{AF619461-C086-8B4A-994E-3014A34D2B63}" type="presOf" srcId="{D98E56C3-AEC5-4963-8A3A-13FB9A04B03B}" destId="{F363968C-621A-B945-9F2D-07E386270C90}" srcOrd="0" destOrd="0" presId="urn:microsoft.com/office/officeart/2005/8/layout/vList2"/>
    <dgm:cxn modelId="{0FCC976B-95D7-CB48-AF7F-AC747C99C2DA}" type="presOf" srcId="{7048E170-3D48-4D9C-B3AF-E9AD281C77B0}" destId="{B1BE1ACC-5241-AC43-A2C6-2441DC92D403}" srcOrd="0" destOrd="0" presId="urn:microsoft.com/office/officeart/2005/8/layout/vList2"/>
    <dgm:cxn modelId="{083903D3-79FA-0E48-8DF7-356EC83DF5F1}" type="presOf" srcId="{C0E6CCAD-9478-42C9-94F6-D77D8D59683F}" destId="{42E930AA-0109-9F42-A887-12B9336F0FE9}" srcOrd="0" destOrd="0" presId="urn:microsoft.com/office/officeart/2005/8/layout/vList2"/>
    <dgm:cxn modelId="{33B98DEF-DD19-3D4C-B484-664D3B2535B2}" type="presOf" srcId="{4F92430B-12A8-4B4B-A031-E4AF8412C314}" destId="{4166AF60-2E46-3046-86F9-ACD650750200}" srcOrd="0" destOrd="0" presId="urn:microsoft.com/office/officeart/2005/8/layout/vList2"/>
    <dgm:cxn modelId="{A8A3788D-4887-D94A-BFBA-0016C4D67F1B}" type="presParOf" srcId="{42E930AA-0109-9F42-A887-12B9336F0FE9}" destId="{B1BE1ACC-5241-AC43-A2C6-2441DC92D403}" srcOrd="0" destOrd="0" presId="urn:microsoft.com/office/officeart/2005/8/layout/vList2"/>
    <dgm:cxn modelId="{74BBCA91-3E06-914E-85D1-CE33DA39E0AA}" type="presParOf" srcId="{42E930AA-0109-9F42-A887-12B9336F0FE9}" destId="{2B616E9C-A07E-044E-8DFD-4310EEAF14BB}" srcOrd="1" destOrd="0" presId="urn:microsoft.com/office/officeart/2005/8/layout/vList2"/>
    <dgm:cxn modelId="{07EE0093-EECB-5345-8666-A4F9DC001291}" type="presParOf" srcId="{42E930AA-0109-9F42-A887-12B9336F0FE9}" destId="{4166AF60-2E46-3046-86F9-ACD650750200}" srcOrd="2" destOrd="0" presId="urn:microsoft.com/office/officeart/2005/8/layout/vList2"/>
    <dgm:cxn modelId="{3A261347-69FF-6944-B853-481C08A6B919}" type="presParOf" srcId="{42E930AA-0109-9F42-A887-12B9336F0FE9}" destId="{169E8F02-CB4E-2C4F-B1B5-F61112B79488}" srcOrd="3" destOrd="0" presId="urn:microsoft.com/office/officeart/2005/8/layout/vList2"/>
    <dgm:cxn modelId="{602CC05F-01EE-B44E-9D14-427276DAC7C3}" type="presParOf" srcId="{42E930AA-0109-9F42-A887-12B9336F0FE9}" destId="{F363968C-621A-B945-9F2D-07E386270C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E5A37-C14F-9E49-8695-85910D469D1C}">
      <dsp:nvSpPr>
        <dsp:cNvPr id="0" name=""/>
        <dsp:cNvSpPr/>
      </dsp:nvSpPr>
      <dsp:spPr>
        <a:xfrm>
          <a:off x="0" y="124068"/>
          <a:ext cx="6740042" cy="4279926"/>
        </a:xfrm>
        <a:prstGeom prst="roundRect">
          <a:avLst>
            <a:gd name="adj" fmla="val 10000"/>
          </a:avLst>
        </a:prstGeom>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2700000" scaled="1"/>
          <a:tileRect/>
        </a:gra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08B9C-A991-C944-B6FF-414E8D8E3322}">
      <dsp:nvSpPr>
        <dsp:cNvPr id="0" name=""/>
        <dsp:cNvSpPr/>
      </dsp:nvSpPr>
      <dsp:spPr>
        <a:xfrm>
          <a:off x="748893" y="835516"/>
          <a:ext cx="6740042" cy="4279926"/>
        </a:xfrm>
        <a:prstGeom prst="roundRect">
          <a:avLst>
            <a:gd name="adj" fmla="val 10000"/>
          </a:avLst>
        </a:prstGeom>
        <a:solidFill>
          <a:schemeClr val="lt1">
            <a:alpha val="90000"/>
            <a:hueOff val="0"/>
            <a:satOff val="0"/>
            <a:lumOff val="0"/>
            <a:alphaOff val="0"/>
          </a:schemeClr>
        </a:soli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“Emotion regulation is a term generally used to describe a person’s ability to effectively manage and respond to an emotional experience.”</a:t>
          </a:r>
        </a:p>
      </dsp:txBody>
      <dsp:txXfrm>
        <a:off x="874248" y="960871"/>
        <a:ext cx="6489332" cy="4029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E5A37-C14F-9E49-8695-85910D469D1C}">
      <dsp:nvSpPr>
        <dsp:cNvPr id="0" name=""/>
        <dsp:cNvSpPr/>
      </dsp:nvSpPr>
      <dsp:spPr>
        <a:xfrm>
          <a:off x="0" y="124068"/>
          <a:ext cx="6740042" cy="4279926"/>
        </a:xfrm>
        <a:prstGeom prst="roundRect">
          <a:avLst>
            <a:gd name="adj" fmla="val 10000"/>
          </a:avLst>
        </a:prstGeom>
        <a:solidFill>
          <a:srgbClr val="6E9CBB"/>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08B9C-A991-C944-B6FF-414E8D8E3322}">
      <dsp:nvSpPr>
        <dsp:cNvPr id="0" name=""/>
        <dsp:cNvSpPr/>
      </dsp:nvSpPr>
      <dsp:spPr>
        <a:xfrm>
          <a:off x="748893" y="835516"/>
          <a:ext cx="6740042" cy="4279926"/>
        </a:xfrm>
        <a:prstGeom prst="roundRect">
          <a:avLst>
            <a:gd name="adj" fmla="val 10000"/>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“Emotion dysregulation is the term used to describe an inability to regularly use healthy strategies to diffuse </a:t>
          </a:r>
          <a:r>
            <a:rPr lang="en-US" sz="3700" kern="1200" dirty="0">
              <a:solidFill>
                <a:srgbClr val="000000">
                  <a:hueOff val="0"/>
                  <a:satOff val="0"/>
                  <a:lumOff val="0"/>
                  <a:alphaOff val="0"/>
                </a:srgbClr>
              </a:solidFill>
              <a:latin typeface="Bierstadt"/>
              <a:ea typeface="+mn-ea"/>
              <a:cs typeface="+mn-cs"/>
            </a:rPr>
            <a:t>or moderate negative emotions.”</a:t>
          </a:r>
        </a:p>
      </dsp:txBody>
      <dsp:txXfrm>
        <a:off x="874248" y="960871"/>
        <a:ext cx="6489332" cy="4029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A21FC-0BE4-7945-901E-4CEEB6F448EF}">
      <dsp:nvSpPr>
        <dsp:cNvPr id="0" name=""/>
        <dsp:cNvSpPr/>
      </dsp:nvSpPr>
      <dsp:spPr>
        <a:xfrm>
          <a:off x="950084" y="3285"/>
          <a:ext cx="2892744" cy="17356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Prepare Yourself</a:t>
          </a:r>
        </a:p>
      </dsp:txBody>
      <dsp:txXfrm>
        <a:off x="950084" y="3285"/>
        <a:ext cx="2892744" cy="1735646"/>
      </dsp:txXfrm>
    </dsp:sp>
    <dsp:sp modelId="{25A708F4-B254-CB45-86B4-745B6BF67C0D}">
      <dsp:nvSpPr>
        <dsp:cNvPr id="0" name=""/>
        <dsp:cNvSpPr/>
      </dsp:nvSpPr>
      <dsp:spPr>
        <a:xfrm>
          <a:off x="4132102" y="3285"/>
          <a:ext cx="2892744" cy="1735646"/>
        </a:xfrm>
        <a:prstGeom prst="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Consider Environment</a:t>
          </a:r>
        </a:p>
      </dsp:txBody>
      <dsp:txXfrm>
        <a:off x="4132102" y="3285"/>
        <a:ext cx="2892744" cy="1735646"/>
      </dsp:txXfrm>
    </dsp:sp>
    <dsp:sp modelId="{C29F11D0-75A8-5F4E-8E18-CFB58DAFEA67}">
      <dsp:nvSpPr>
        <dsp:cNvPr id="0" name=""/>
        <dsp:cNvSpPr/>
      </dsp:nvSpPr>
      <dsp:spPr>
        <a:xfrm>
          <a:off x="7314121" y="3285"/>
          <a:ext cx="2892744" cy="173564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Physical Positioning</a:t>
          </a:r>
        </a:p>
      </dsp:txBody>
      <dsp:txXfrm>
        <a:off x="7314121" y="3285"/>
        <a:ext cx="2892744" cy="1735646"/>
      </dsp:txXfrm>
    </dsp:sp>
    <dsp:sp modelId="{4CAEDFB3-05EE-2B40-8361-3F76919B4F2B}">
      <dsp:nvSpPr>
        <dsp:cNvPr id="0" name=""/>
        <dsp:cNvSpPr/>
      </dsp:nvSpPr>
      <dsp:spPr>
        <a:xfrm>
          <a:off x="950084" y="2028206"/>
          <a:ext cx="2892744" cy="1735646"/>
        </a:xfrm>
        <a:prstGeom prst="rect">
          <a:avLst/>
        </a:prstGeom>
        <a:solidFill>
          <a:srgbClr val="6E9C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Validation</a:t>
          </a:r>
        </a:p>
      </dsp:txBody>
      <dsp:txXfrm>
        <a:off x="950084" y="2028206"/>
        <a:ext cx="2892744" cy="1735646"/>
      </dsp:txXfrm>
    </dsp:sp>
    <dsp:sp modelId="{378F0CA3-E9D8-F348-8C31-21CA94E6F2B7}">
      <dsp:nvSpPr>
        <dsp:cNvPr id="0" name=""/>
        <dsp:cNvSpPr/>
      </dsp:nvSpPr>
      <dsp:spPr>
        <a:xfrm>
          <a:off x="4132102" y="2028206"/>
          <a:ext cx="2892744" cy="1735646"/>
        </a:xfrm>
        <a:prstGeom prst="rect">
          <a:avLst/>
        </a:prstGeom>
        <a:solidFill>
          <a:srgbClr val="31C28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Breathing </a:t>
          </a:r>
        </a:p>
      </dsp:txBody>
      <dsp:txXfrm>
        <a:off x="4132102" y="2028206"/>
        <a:ext cx="2892744" cy="1735646"/>
      </dsp:txXfrm>
    </dsp:sp>
    <dsp:sp modelId="{54D68C11-D254-F647-973B-27826DD18F19}">
      <dsp:nvSpPr>
        <dsp:cNvPr id="0" name=""/>
        <dsp:cNvSpPr/>
      </dsp:nvSpPr>
      <dsp:spPr>
        <a:xfrm>
          <a:off x="7314121" y="2028206"/>
          <a:ext cx="2892744" cy="17356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Redirection</a:t>
          </a:r>
        </a:p>
      </dsp:txBody>
      <dsp:txXfrm>
        <a:off x="7314121" y="2028206"/>
        <a:ext cx="2892744" cy="1735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CFC4F-7BF1-994B-AF97-9FED89AE01BD}">
      <dsp:nvSpPr>
        <dsp:cNvPr id="0" name=""/>
        <dsp:cNvSpPr/>
      </dsp:nvSpPr>
      <dsp:spPr>
        <a:xfrm>
          <a:off x="0" y="60708"/>
          <a:ext cx="11156950" cy="669240"/>
        </a:xfrm>
        <a:prstGeom prst="round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defRPr cap="all"/>
          </a:pPr>
          <a:r>
            <a:rPr lang="en-US" sz="2600" kern="1200"/>
            <a:t>Gentle Humming</a:t>
          </a:r>
        </a:p>
      </dsp:txBody>
      <dsp:txXfrm>
        <a:off x="32670" y="93378"/>
        <a:ext cx="11091610" cy="603900"/>
      </dsp:txXfrm>
    </dsp:sp>
    <dsp:sp modelId="{B3DC8627-C7F5-4B48-8F03-FA12558B060E}">
      <dsp:nvSpPr>
        <dsp:cNvPr id="0" name=""/>
        <dsp:cNvSpPr/>
      </dsp:nvSpPr>
      <dsp:spPr>
        <a:xfrm>
          <a:off x="0" y="804828"/>
          <a:ext cx="11156950" cy="669240"/>
        </a:xfrm>
        <a:prstGeom prst="round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defRPr cap="all"/>
          </a:pPr>
          <a:r>
            <a:rPr lang="en-US" sz="2600" kern="1200"/>
            <a:t>Singing</a:t>
          </a:r>
        </a:p>
      </dsp:txBody>
      <dsp:txXfrm>
        <a:off x="32670" y="837498"/>
        <a:ext cx="11091610" cy="603900"/>
      </dsp:txXfrm>
    </dsp:sp>
    <dsp:sp modelId="{03D55043-8F77-7047-BA4A-07FCD58DE68F}">
      <dsp:nvSpPr>
        <dsp:cNvPr id="0" name=""/>
        <dsp:cNvSpPr/>
      </dsp:nvSpPr>
      <dsp:spPr>
        <a:xfrm>
          <a:off x="0" y="1548948"/>
          <a:ext cx="11156950" cy="669240"/>
        </a:xfrm>
        <a:prstGeom prst="round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defRPr cap="all"/>
          </a:pPr>
          <a:r>
            <a:rPr lang="en-US" sz="2600" kern="1200"/>
            <a:t>Tapping</a:t>
          </a:r>
        </a:p>
      </dsp:txBody>
      <dsp:txXfrm>
        <a:off x="32670" y="1581618"/>
        <a:ext cx="11091610" cy="603900"/>
      </dsp:txXfrm>
    </dsp:sp>
    <dsp:sp modelId="{7FD6BFBE-DBC9-0A43-8313-2D3FDE460C07}">
      <dsp:nvSpPr>
        <dsp:cNvPr id="0" name=""/>
        <dsp:cNvSpPr/>
      </dsp:nvSpPr>
      <dsp:spPr>
        <a:xfrm>
          <a:off x="0" y="2293069"/>
          <a:ext cx="11156950" cy="669240"/>
        </a:xfrm>
        <a:prstGeom prst="round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defRPr cap="all"/>
          </a:pPr>
          <a:r>
            <a:rPr lang="en-US" sz="2600" kern="1200"/>
            <a:t>Listening</a:t>
          </a:r>
        </a:p>
      </dsp:txBody>
      <dsp:txXfrm>
        <a:off x="32670" y="2325739"/>
        <a:ext cx="11091610" cy="603900"/>
      </dsp:txXfrm>
    </dsp:sp>
    <dsp:sp modelId="{B442FEC5-40C7-1B41-BCA7-9714A72420F4}">
      <dsp:nvSpPr>
        <dsp:cNvPr id="0" name=""/>
        <dsp:cNvSpPr/>
      </dsp:nvSpPr>
      <dsp:spPr>
        <a:xfrm>
          <a:off x="0" y="3037188"/>
          <a:ext cx="11156950" cy="669240"/>
        </a:xfrm>
        <a:prstGeom prst="round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defRPr cap="all"/>
          </a:pPr>
          <a:r>
            <a:rPr lang="en-US" sz="2600" kern="1200"/>
            <a:t>Iso-Principle</a:t>
          </a:r>
        </a:p>
      </dsp:txBody>
      <dsp:txXfrm>
        <a:off x="32670" y="3069858"/>
        <a:ext cx="11091610" cy="603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95E6E-041D-0945-8432-919F60647FCB}">
      <dsp:nvSpPr>
        <dsp:cNvPr id="0" name=""/>
        <dsp:cNvSpPr/>
      </dsp:nvSpPr>
      <dsp:spPr>
        <a:xfrm>
          <a:off x="5135" y="714046"/>
          <a:ext cx="1534974" cy="92098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Gentle Humming</a:t>
          </a:r>
        </a:p>
      </dsp:txBody>
      <dsp:txXfrm>
        <a:off x="32110" y="741021"/>
        <a:ext cx="1481024" cy="867034"/>
      </dsp:txXfrm>
    </dsp:sp>
    <dsp:sp modelId="{E8ADF68F-355E-374E-963A-7B329BDA7047}">
      <dsp:nvSpPr>
        <dsp:cNvPr id="0" name=""/>
        <dsp:cNvSpPr/>
      </dsp:nvSpPr>
      <dsp:spPr>
        <a:xfrm>
          <a:off x="1693607" y="984201"/>
          <a:ext cx="325414" cy="3806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93607" y="1060336"/>
        <a:ext cx="227790" cy="228403"/>
      </dsp:txXfrm>
    </dsp:sp>
    <dsp:sp modelId="{87E1A0A8-0A1B-564F-A2D0-B8C337F36C5D}">
      <dsp:nvSpPr>
        <dsp:cNvPr id="0" name=""/>
        <dsp:cNvSpPr/>
      </dsp:nvSpPr>
      <dsp:spPr>
        <a:xfrm>
          <a:off x="2154099" y="714046"/>
          <a:ext cx="1534974" cy="920984"/>
        </a:xfrm>
        <a:prstGeom prst="roundRect">
          <a:avLst>
            <a:gd name="adj" fmla="val 10000"/>
          </a:avLst>
        </a:prstGeom>
        <a:solidFill>
          <a:srgbClr val="31C28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Singing</a:t>
          </a:r>
        </a:p>
      </dsp:txBody>
      <dsp:txXfrm>
        <a:off x="2181074" y="741021"/>
        <a:ext cx="1481024" cy="867034"/>
      </dsp:txXfrm>
    </dsp:sp>
    <dsp:sp modelId="{922CB02E-08E0-8445-8BB8-5DF313A9615B}">
      <dsp:nvSpPr>
        <dsp:cNvPr id="0" name=""/>
        <dsp:cNvSpPr/>
      </dsp:nvSpPr>
      <dsp:spPr>
        <a:xfrm>
          <a:off x="3842570" y="984201"/>
          <a:ext cx="325414" cy="380673"/>
        </a:xfrm>
        <a:prstGeom prst="rightArrow">
          <a:avLst>
            <a:gd name="adj1" fmla="val 60000"/>
            <a:gd name="adj2" fmla="val 50000"/>
          </a:avLst>
        </a:prstGeom>
        <a:solidFill>
          <a:srgbClr val="31C2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42570" y="1060336"/>
        <a:ext cx="227790" cy="228403"/>
      </dsp:txXfrm>
    </dsp:sp>
    <dsp:sp modelId="{CC996518-A4A2-9A4B-871D-89E66B2E9B39}">
      <dsp:nvSpPr>
        <dsp:cNvPr id="0" name=""/>
        <dsp:cNvSpPr/>
      </dsp:nvSpPr>
      <dsp:spPr>
        <a:xfrm>
          <a:off x="4303063" y="714046"/>
          <a:ext cx="1534974" cy="92098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Tapping</a:t>
          </a:r>
        </a:p>
      </dsp:txBody>
      <dsp:txXfrm>
        <a:off x="4330038" y="741021"/>
        <a:ext cx="1481024" cy="867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8412D-3105-D343-9F7B-EAAAC0C12E4C}">
      <dsp:nvSpPr>
        <dsp:cNvPr id="0" name=""/>
        <dsp:cNvSpPr/>
      </dsp:nvSpPr>
      <dsp:spPr>
        <a:xfrm>
          <a:off x="630503" y="0"/>
          <a:ext cx="4119376" cy="4119376"/>
        </a:xfrm>
        <a:prstGeom prst="diamond">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F7B0ED47-7FC0-5143-B815-13311B27E283}">
      <dsp:nvSpPr>
        <dsp:cNvPr id="0" name=""/>
        <dsp:cNvSpPr/>
      </dsp:nvSpPr>
      <dsp:spPr>
        <a:xfrm>
          <a:off x="1021843" y="391340"/>
          <a:ext cx="1606556" cy="1606556"/>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Gentle Humming</a:t>
          </a:r>
        </a:p>
      </dsp:txBody>
      <dsp:txXfrm>
        <a:off x="1100269" y="469766"/>
        <a:ext cx="1449704" cy="1449704"/>
      </dsp:txXfrm>
    </dsp:sp>
    <dsp:sp modelId="{7A14B338-E0B3-CB42-915C-2B1E41FCD2A8}">
      <dsp:nvSpPr>
        <dsp:cNvPr id="0" name=""/>
        <dsp:cNvSpPr/>
      </dsp:nvSpPr>
      <dsp:spPr>
        <a:xfrm>
          <a:off x="2751981" y="391340"/>
          <a:ext cx="1606556" cy="1606556"/>
        </a:xfrm>
        <a:prstGeom prst="roundRect">
          <a:avLst/>
        </a:prstGeom>
        <a:solidFill>
          <a:srgbClr val="31C28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Singing</a:t>
          </a:r>
        </a:p>
      </dsp:txBody>
      <dsp:txXfrm>
        <a:off x="2830407" y="469766"/>
        <a:ext cx="1449704" cy="1449704"/>
      </dsp:txXfrm>
    </dsp:sp>
    <dsp:sp modelId="{4CF014AC-B5F4-8948-B7A5-B317CDB34605}">
      <dsp:nvSpPr>
        <dsp:cNvPr id="0" name=""/>
        <dsp:cNvSpPr/>
      </dsp:nvSpPr>
      <dsp:spPr>
        <a:xfrm>
          <a:off x="1021843" y="2121478"/>
          <a:ext cx="1606556" cy="1606556"/>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Tapping</a:t>
          </a:r>
        </a:p>
      </dsp:txBody>
      <dsp:txXfrm>
        <a:off x="1100269" y="2199904"/>
        <a:ext cx="1449704" cy="1449704"/>
      </dsp:txXfrm>
    </dsp:sp>
    <dsp:sp modelId="{ED7C6633-FCED-4248-9295-CAE76ABFA091}">
      <dsp:nvSpPr>
        <dsp:cNvPr id="0" name=""/>
        <dsp:cNvSpPr/>
      </dsp:nvSpPr>
      <dsp:spPr>
        <a:xfrm>
          <a:off x="2751981" y="2121478"/>
          <a:ext cx="1606556" cy="1606556"/>
        </a:xfrm>
        <a:prstGeom prst="roundRect">
          <a:avLst/>
        </a:prstGeom>
        <a:solidFill>
          <a:srgbClr val="00487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Listening</a:t>
          </a:r>
        </a:p>
      </dsp:txBody>
      <dsp:txXfrm>
        <a:off x="2830407" y="2199904"/>
        <a:ext cx="1449704" cy="14497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1ACC-5241-AC43-A2C6-2441DC92D403}">
      <dsp:nvSpPr>
        <dsp:cNvPr id="0" name=""/>
        <dsp:cNvSpPr/>
      </dsp:nvSpPr>
      <dsp:spPr>
        <a:xfrm>
          <a:off x="0" y="43145"/>
          <a:ext cx="6620255" cy="1551420"/>
        </a:xfrm>
        <a:prstGeom prst="roundRect">
          <a:avLst/>
        </a:prstGeom>
        <a:solidFill>
          <a:srgbClr val="00487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Ingrid Gruett, MMT, MT-BC, WMTR</a:t>
          </a:r>
          <a:endParaRPr lang="en-US" sz="3900" kern="1200" dirty="0"/>
        </a:p>
      </dsp:txBody>
      <dsp:txXfrm>
        <a:off x="75734" y="118879"/>
        <a:ext cx="6468787" cy="1399952"/>
      </dsp:txXfrm>
    </dsp:sp>
    <dsp:sp modelId="{4166AF60-2E46-3046-86F9-ACD650750200}">
      <dsp:nvSpPr>
        <dsp:cNvPr id="0" name=""/>
        <dsp:cNvSpPr/>
      </dsp:nvSpPr>
      <dsp:spPr>
        <a:xfrm>
          <a:off x="0" y="1706885"/>
          <a:ext cx="6620255" cy="1551420"/>
        </a:xfrm>
        <a:prstGeom prst="roundRect">
          <a:avLst/>
        </a:prstGeom>
        <a:solidFill>
          <a:srgbClr val="31C28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info@middletonmusictherapy.com</a:t>
          </a:r>
          <a:endParaRPr lang="en-US" sz="3100" kern="1200" dirty="0">
            <a:solidFill>
              <a:prstClr val="white"/>
            </a:solidFill>
            <a:latin typeface="Bierstadt"/>
            <a:ea typeface="+mn-ea"/>
            <a:cs typeface="+mn-cs"/>
          </a:endParaRPr>
        </a:p>
      </dsp:txBody>
      <dsp:txXfrm>
        <a:off x="75734" y="1782619"/>
        <a:ext cx="6468787" cy="1399952"/>
      </dsp:txXfrm>
    </dsp:sp>
    <dsp:sp modelId="{F363968C-621A-B945-9F2D-07E386270C90}">
      <dsp:nvSpPr>
        <dsp:cNvPr id="0" name=""/>
        <dsp:cNvSpPr/>
      </dsp:nvSpPr>
      <dsp:spPr>
        <a:xfrm>
          <a:off x="0" y="3370626"/>
          <a:ext cx="6620255" cy="1551420"/>
        </a:xfrm>
        <a:prstGeom prst="roundRect">
          <a:avLst/>
        </a:prstGeom>
        <a:solidFill>
          <a:srgbClr val="6E9C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608-215-0416</a:t>
          </a:r>
          <a:endParaRPr lang="en-US" sz="3900" kern="1200" dirty="0"/>
        </a:p>
      </dsp:txBody>
      <dsp:txXfrm>
        <a:off x="75734" y="3446360"/>
        <a:ext cx="6468787" cy="13999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633E3-F9CD-B14D-8CED-BEFAFC57D5EF}" type="datetimeFigureOut">
              <a:rPr lang="en-US" smtClean="0"/>
              <a:t>4/1/26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7743D-F962-3C44-AE92-72865CA01C6F}" type="slidenum">
              <a:rPr lang="en-US" smtClean="0"/>
              <a:t>‹#›</a:t>
            </a:fld>
            <a:endParaRPr lang="en-US"/>
          </a:p>
        </p:txBody>
      </p:sp>
    </p:spTree>
    <p:extLst>
      <p:ext uri="{BB962C8B-B14F-4D97-AF65-F5344CB8AC3E}">
        <p14:creationId xmlns:p14="http://schemas.microsoft.com/office/powerpoint/2010/main" val="343848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Thank you Dr. Braus</a:t>
            </a:r>
          </a:p>
          <a:p>
            <a:endParaRPr lang="en-US" dirty="0"/>
          </a:p>
          <a:p>
            <a:r>
              <a:rPr lang="en-US" dirty="0"/>
              <a:t>Introduce self, I am a board-certified music therapist, owner of Middleton Music Therapy Services, and a member of the Dementia Friendly Middleton and Madison.  My master’s thesis focused on use of music therapy techniques to help persons with dementia. I work largely with persons living with dementia and IDD in the Madison area and though and throughout the US through online music therapy sessions.</a:t>
            </a:r>
          </a:p>
          <a:p>
            <a:endParaRPr lang="en-US" dirty="0"/>
          </a:p>
          <a:p>
            <a:r>
              <a:rPr lang="en-US" dirty="0"/>
              <a:t>Dr. Braus showed us why music can help us to de-escalate (or regulate) – so I will show you how I use music as a music in these situations in my work a a music therapist.</a:t>
            </a:r>
          </a:p>
          <a:p>
            <a:endParaRPr lang="en-US" dirty="0"/>
          </a:p>
        </p:txBody>
      </p:sp>
      <p:sp>
        <p:nvSpPr>
          <p:cNvPr id="4" name="Slide Number Placeholder 3"/>
          <p:cNvSpPr>
            <a:spLocks noGrp="1"/>
          </p:cNvSpPr>
          <p:nvPr>
            <p:ph type="sldNum" sz="quarter" idx="5"/>
          </p:nvPr>
        </p:nvSpPr>
        <p:spPr/>
        <p:txBody>
          <a:bodyPr/>
          <a:lstStyle/>
          <a:p>
            <a:fld id="{9B47743D-F962-3C44-AE92-72865CA01C6F}" type="slidenum">
              <a:rPr lang="en-US" smtClean="0"/>
              <a:t>1</a:t>
            </a:fld>
            <a:endParaRPr lang="en-US"/>
          </a:p>
        </p:txBody>
      </p:sp>
    </p:spTree>
    <p:extLst>
      <p:ext uri="{BB962C8B-B14F-4D97-AF65-F5344CB8AC3E}">
        <p14:creationId xmlns:p14="http://schemas.microsoft.com/office/powerpoint/2010/main" val="287775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3C021-E50B-0AC0-6DC0-4A2C17BDE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7D88A-2B14-360F-DA1B-3226B959B8C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A9FC69-71D4-B60C-4379-02B9E95F3B15}"/>
              </a:ext>
            </a:extLst>
          </p:cNvPr>
          <p:cNvSpPr>
            <a:spLocks noGrp="1"/>
          </p:cNvSpPr>
          <p:nvPr>
            <p:ph type="body" idx="1"/>
          </p:nvPr>
        </p:nvSpPr>
        <p:spPr/>
        <p:txBody>
          <a:bodyPr/>
          <a:lstStyle/>
          <a:p>
            <a:r>
              <a:rPr lang="en-US" dirty="0"/>
              <a:t>If can draw a person’s attention to something else, for instance music, they then have an opportunity to self-regulate</a:t>
            </a:r>
            <a:r>
              <a:rPr lang="en-US" b="1" dirty="0"/>
              <a:t>. Slide for each bullet</a:t>
            </a:r>
          </a:p>
          <a:p>
            <a:endParaRPr lang="en-US" dirty="0"/>
          </a:p>
          <a:p>
            <a:r>
              <a:rPr lang="en-US" dirty="0"/>
              <a:t>Without using words:</a:t>
            </a:r>
          </a:p>
          <a:p>
            <a:endParaRPr lang="en-US" dirty="0"/>
          </a:p>
          <a:p>
            <a:r>
              <a:rPr lang="en-US" dirty="0"/>
              <a:t>Demonstrate taking a breath</a:t>
            </a:r>
          </a:p>
          <a:p>
            <a:endParaRPr lang="en-US" dirty="0"/>
          </a:p>
          <a:p>
            <a:r>
              <a:rPr lang="en-US" dirty="0"/>
              <a:t>Demonstrate humming </a:t>
            </a:r>
          </a:p>
          <a:p>
            <a:endParaRPr lang="en-US" dirty="0"/>
          </a:p>
          <a:p>
            <a:r>
              <a:rPr lang="en-US" dirty="0"/>
              <a:t>“do you know that one?”</a:t>
            </a:r>
          </a:p>
          <a:p>
            <a:endParaRPr lang="en-US" dirty="0"/>
          </a:p>
          <a:p>
            <a:r>
              <a:rPr lang="en-US" dirty="0"/>
              <a:t>Demonstrate tapping with recorded music</a:t>
            </a:r>
          </a:p>
          <a:p>
            <a:endParaRPr lang="en-US" dirty="0"/>
          </a:p>
          <a:p>
            <a:r>
              <a:rPr lang="en-US" dirty="0"/>
              <a:t>Have go-to recorded general music</a:t>
            </a:r>
          </a:p>
          <a:p>
            <a:endParaRPr lang="en-US" dirty="0"/>
          </a:p>
          <a:p>
            <a:r>
              <a:rPr lang="en-US" dirty="0"/>
              <a:t>Play iso-principle – use tracks from George Winston Winter starting with Joy</a:t>
            </a:r>
          </a:p>
          <a:p>
            <a:endParaRPr lang="en-US" dirty="0"/>
          </a:p>
          <a:p>
            <a:endParaRPr lang="en-US" dirty="0"/>
          </a:p>
        </p:txBody>
      </p:sp>
      <p:sp>
        <p:nvSpPr>
          <p:cNvPr id="4" name="Slide Number Placeholder 3">
            <a:extLst>
              <a:ext uri="{FF2B5EF4-FFF2-40B4-BE49-F238E27FC236}">
                <a16:creationId xmlns:a16="http://schemas.microsoft.com/office/drawing/2014/main" id="{1C26DB8B-2AE9-F799-3A2F-CAD98599ABFF}"/>
              </a:ext>
            </a:extLst>
          </p:cNvPr>
          <p:cNvSpPr>
            <a:spLocks noGrp="1"/>
          </p:cNvSpPr>
          <p:nvPr>
            <p:ph type="sldNum" sz="quarter" idx="5"/>
          </p:nvPr>
        </p:nvSpPr>
        <p:spPr/>
        <p:txBody>
          <a:bodyPr/>
          <a:lstStyle/>
          <a:p>
            <a:fld id="{9B47743D-F962-3C44-AE92-72865CA01C6F}" type="slidenum">
              <a:rPr lang="en-US" smtClean="0"/>
              <a:t>11</a:t>
            </a:fld>
            <a:endParaRPr lang="en-US"/>
          </a:p>
        </p:txBody>
      </p:sp>
    </p:spTree>
    <p:extLst>
      <p:ext uri="{BB962C8B-B14F-4D97-AF65-F5344CB8AC3E}">
        <p14:creationId xmlns:p14="http://schemas.microsoft.com/office/powerpoint/2010/main" val="105694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BA78-888C-36E1-34F8-8F4CCCE04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76B58-51CB-6477-0020-4E1A0D0983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4A4C6F-5DFC-0591-5741-6D98A5EA68D2}"/>
              </a:ext>
            </a:extLst>
          </p:cNvPr>
          <p:cNvSpPr>
            <a:spLocks noGrp="1"/>
          </p:cNvSpPr>
          <p:nvPr>
            <p:ph type="body" idx="1"/>
          </p:nvPr>
        </p:nvSpPr>
        <p:spPr/>
        <p:txBody>
          <a:bodyPr/>
          <a:lstStyle/>
          <a:p>
            <a:r>
              <a:rPr lang="en-US" dirty="0"/>
              <a:t>If can draw a person’s attention to something else, for instance music, they then have an opportunity to self-regulate</a:t>
            </a:r>
            <a:r>
              <a:rPr lang="en-US" b="1" dirty="0"/>
              <a:t>. Slide for each bullet</a:t>
            </a:r>
          </a:p>
          <a:p>
            <a:endParaRPr lang="en-US" dirty="0"/>
          </a:p>
          <a:p>
            <a:r>
              <a:rPr lang="en-US" dirty="0"/>
              <a:t>Without using words:</a:t>
            </a:r>
          </a:p>
          <a:p>
            <a:endParaRPr lang="en-US" dirty="0"/>
          </a:p>
          <a:p>
            <a:r>
              <a:rPr lang="en-US" dirty="0"/>
              <a:t>Demonstrate taking a breath</a:t>
            </a:r>
          </a:p>
          <a:p>
            <a:endParaRPr lang="en-US" dirty="0"/>
          </a:p>
          <a:p>
            <a:r>
              <a:rPr lang="en-US" dirty="0"/>
              <a:t>Demonstrate humming/singing under breath</a:t>
            </a:r>
          </a:p>
          <a:p>
            <a:endParaRPr lang="en-US" dirty="0"/>
          </a:p>
          <a:p>
            <a:r>
              <a:rPr lang="en-US" dirty="0"/>
              <a:t>Demonstrate adding tapping with recorded music without speaking</a:t>
            </a:r>
          </a:p>
          <a:p>
            <a:endParaRPr lang="en-US" dirty="0"/>
          </a:p>
          <a:p>
            <a:r>
              <a:rPr lang="en-US" dirty="0"/>
              <a:t>Have go-to recorded general music</a:t>
            </a:r>
          </a:p>
          <a:p>
            <a:endParaRPr lang="en-US" dirty="0"/>
          </a:p>
          <a:p>
            <a:r>
              <a:rPr lang="en-US" dirty="0"/>
              <a:t>Play iso-principle – use tracks from George Winston Winter starting with Joy</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526242D-CD9E-B0B9-2C37-E4AB74457D8E}"/>
              </a:ext>
            </a:extLst>
          </p:cNvPr>
          <p:cNvSpPr>
            <a:spLocks noGrp="1"/>
          </p:cNvSpPr>
          <p:nvPr>
            <p:ph type="sldNum" sz="quarter" idx="5"/>
          </p:nvPr>
        </p:nvSpPr>
        <p:spPr/>
        <p:txBody>
          <a:bodyPr/>
          <a:lstStyle/>
          <a:p>
            <a:fld id="{9B47743D-F962-3C44-AE92-72865CA01C6F}" type="slidenum">
              <a:rPr lang="en-US" smtClean="0"/>
              <a:t>12</a:t>
            </a:fld>
            <a:endParaRPr lang="en-US"/>
          </a:p>
        </p:txBody>
      </p:sp>
    </p:spTree>
    <p:extLst>
      <p:ext uri="{BB962C8B-B14F-4D97-AF65-F5344CB8AC3E}">
        <p14:creationId xmlns:p14="http://schemas.microsoft.com/office/powerpoint/2010/main" val="257624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DD27-62C7-AB13-5DA3-3E3B37318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6B377-1B30-EAE1-5246-8D516E42FB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9A4B88-A5DB-60A2-1FC6-59833AC1B7BF}"/>
              </a:ext>
            </a:extLst>
          </p:cNvPr>
          <p:cNvSpPr>
            <a:spLocks noGrp="1"/>
          </p:cNvSpPr>
          <p:nvPr>
            <p:ph type="body" idx="1"/>
          </p:nvPr>
        </p:nvSpPr>
        <p:spPr/>
        <p:txBody>
          <a:bodyPr/>
          <a:lstStyle/>
          <a:p>
            <a:r>
              <a:rPr lang="en-US" dirty="0"/>
              <a:t>If can draw a person’s attention to something else, for instance music, they then have an opportunity to self-regulate</a:t>
            </a:r>
            <a:r>
              <a:rPr lang="en-US" b="1" dirty="0"/>
              <a:t>. Slide for each bullet</a:t>
            </a:r>
          </a:p>
          <a:p>
            <a:endParaRPr lang="en-US" dirty="0"/>
          </a:p>
          <a:p>
            <a:r>
              <a:rPr lang="en-US" dirty="0"/>
              <a:t>Without using words:</a:t>
            </a:r>
          </a:p>
          <a:p>
            <a:endParaRPr lang="en-US" dirty="0"/>
          </a:p>
          <a:p>
            <a:r>
              <a:rPr lang="en-US" dirty="0"/>
              <a:t>Demonstrate taking a breath</a:t>
            </a:r>
          </a:p>
          <a:p>
            <a:endParaRPr lang="en-US" dirty="0"/>
          </a:p>
          <a:p>
            <a:r>
              <a:rPr lang="en-US" dirty="0"/>
              <a:t>Demonstrate humming/singing under breath</a:t>
            </a:r>
          </a:p>
          <a:p>
            <a:endParaRPr lang="en-US" dirty="0"/>
          </a:p>
          <a:p>
            <a:r>
              <a:rPr lang="en-US" dirty="0"/>
              <a:t>Demonstrate tapping with recorded music</a:t>
            </a:r>
          </a:p>
          <a:p>
            <a:endParaRPr lang="en-US" dirty="0"/>
          </a:p>
          <a:p>
            <a:r>
              <a:rPr lang="en-US" dirty="0"/>
              <a:t>Have go-to recorded general music - ”Spa music” “General music” George Winston and Peder B. Helland</a:t>
            </a:r>
          </a:p>
          <a:p>
            <a:endParaRPr lang="en-US" dirty="0"/>
          </a:p>
          <a:p>
            <a:r>
              <a:rPr lang="en-US" dirty="0"/>
              <a:t>Play iso-principle with guitar – use a song with verses or from mood </a:t>
            </a:r>
            <a:r>
              <a:rPr lang="en-US" dirty="0" err="1"/>
              <a:t>vecturing</a:t>
            </a:r>
            <a:r>
              <a:rPr lang="en-US" dirty="0"/>
              <a:t> on iPad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5BB92B3-12AB-BAA3-6123-371707FA1466}"/>
              </a:ext>
            </a:extLst>
          </p:cNvPr>
          <p:cNvSpPr>
            <a:spLocks noGrp="1"/>
          </p:cNvSpPr>
          <p:nvPr>
            <p:ph type="sldNum" sz="quarter" idx="5"/>
          </p:nvPr>
        </p:nvSpPr>
        <p:spPr/>
        <p:txBody>
          <a:bodyPr/>
          <a:lstStyle/>
          <a:p>
            <a:fld id="{9B47743D-F962-3C44-AE92-72865CA01C6F}" type="slidenum">
              <a:rPr lang="en-US" smtClean="0"/>
              <a:t>13</a:t>
            </a:fld>
            <a:endParaRPr lang="en-US"/>
          </a:p>
        </p:txBody>
      </p:sp>
    </p:spTree>
    <p:extLst>
      <p:ext uri="{BB962C8B-B14F-4D97-AF65-F5344CB8AC3E}">
        <p14:creationId xmlns:p14="http://schemas.microsoft.com/office/powerpoint/2010/main" val="371021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340C3-FE00-ECC1-975B-63BCC0DF1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5CF02-21A3-7D72-B18D-F5D6E914F4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D0D27F-9A51-D2AB-245E-624E81E3322C}"/>
              </a:ext>
            </a:extLst>
          </p:cNvPr>
          <p:cNvSpPr>
            <a:spLocks noGrp="1"/>
          </p:cNvSpPr>
          <p:nvPr>
            <p:ph type="body" idx="1"/>
          </p:nvPr>
        </p:nvSpPr>
        <p:spPr/>
        <p:txBody>
          <a:bodyPr/>
          <a:lstStyle/>
          <a:p>
            <a:r>
              <a:rPr lang="en-US" dirty="0"/>
              <a:t>If can draw a person’s attention to something else, for instance music, they then have an opportunity to self-regulate</a:t>
            </a:r>
            <a:r>
              <a:rPr lang="en-US" b="1" dirty="0"/>
              <a:t>. Slide for each bullet</a:t>
            </a:r>
          </a:p>
          <a:p>
            <a:endParaRPr lang="en-US" dirty="0"/>
          </a:p>
          <a:p>
            <a:r>
              <a:rPr lang="en-US" dirty="0"/>
              <a:t>Without using words:</a:t>
            </a:r>
          </a:p>
          <a:p>
            <a:endParaRPr lang="en-US" dirty="0"/>
          </a:p>
          <a:p>
            <a:r>
              <a:rPr lang="en-US" dirty="0"/>
              <a:t>Demonstrate taking a breath</a:t>
            </a:r>
          </a:p>
          <a:p>
            <a:endParaRPr lang="en-US" dirty="0"/>
          </a:p>
          <a:p>
            <a:r>
              <a:rPr lang="en-US" dirty="0"/>
              <a:t>Demonstrate humming/singing under breath</a:t>
            </a:r>
          </a:p>
          <a:p>
            <a:endParaRPr lang="en-US" dirty="0"/>
          </a:p>
          <a:p>
            <a:r>
              <a:rPr lang="en-US" dirty="0"/>
              <a:t>Demonstrate tapping with recorded music</a:t>
            </a:r>
          </a:p>
          <a:p>
            <a:endParaRPr lang="en-US" dirty="0"/>
          </a:p>
          <a:p>
            <a:r>
              <a:rPr lang="en-US" dirty="0"/>
              <a:t>Have go-to recorded general music</a:t>
            </a:r>
          </a:p>
          <a:p>
            <a:endParaRPr lang="en-US" dirty="0"/>
          </a:p>
          <a:p>
            <a:r>
              <a:rPr lang="en-US" dirty="0"/>
              <a:t>Play iso-principle with guitar – use a song with verses or from mood </a:t>
            </a:r>
            <a:r>
              <a:rPr lang="en-US" dirty="0" err="1"/>
              <a:t>vecturing</a:t>
            </a:r>
            <a:r>
              <a:rPr lang="en-US" dirty="0"/>
              <a:t> on iPad – Leaving on a Jet Plane</a:t>
            </a:r>
          </a:p>
          <a:p>
            <a:endParaRPr lang="en-US" dirty="0"/>
          </a:p>
          <a:p>
            <a:endParaRPr lang="en-US" dirty="0"/>
          </a:p>
        </p:txBody>
      </p:sp>
      <p:sp>
        <p:nvSpPr>
          <p:cNvPr id="4" name="Slide Number Placeholder 3">
            <a:extLst>
              <a:ext uri="{FF2B5EF4-FFF2-40B4-BE49-F238E27FC236}">
                <a16:creationId xmlns:a16="http://schemas.microsoft.com/office/drawing/2014/main" id="{7DF639A7-B679-F310-1AC0-4981646AD95A}"/>
              </a:ext>
            </a:extLst>
          </p:cNvPr>
          <p:cNvSpPr>
            <a:spLocks noGrp="1"/>
          </p:cNvSpPr>
          <p:nvPr>
            <p:ph type="sldNum" sz="quarter" idx="5"/>
          </p:nvPr>
        </p:nvSpPr>
        <p:spPr/>
        <p:txBody>
          <a:bodyPr/>
          <a:lstStyle/>
          <a:p>
            <a:fld id="{9B47743D-F962-3C44-AE92-72865CA01C6F}" type="slidenum">
              <a:rPr lang="en-US" smtClean="0"/>
              <a:t>14</a:t>
            </a:fld>
            <a:endParaRPr lang="en-US"/>
          </a:p>
        </p:txBody>
      </p:sp>
    </p:spTree>
    <p:extLst>
      <p:ext uri="{BB962C8B-B14F-4D97-AF65-F5344CB8AC3E}">
        <p14:creationId xmlns:p14="http://schemas.microsoft.com/office/powerpoint/2010/main" val="22354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82D35-8AB2-FD1C-680A-5A0BB8B56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FE557-231A-20FE-4173-ABDA9AD791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84E6AB-CFE2-98B3-2A9F-855F1D139385}"/>
              </a:ext>
            </a:extLst>
          </p:cNvPr>
          <p:cNvSpPr>
            <a:spLocks noGrp="1"/>
          </p:cNvSpPr>
          <p:nvPr>
            <p:ph type="body" idx="1"/>
          </p:nvPr>
        </p:nvSpPr>
        <p:spPr/>
        <p:txBody>
          <a:bodyPr/>
          <a:lstStyle/>
          <a:p>
            <a:endParaRPr lang="en-US" dirty="0"/>
          </a:p>
          <a:p>
            <a:r>
              <a:rPr lang="en-US" dirty="0"/>
              <a:t>Look me up if you have other question or if you would like references from the presentation</a:t>
            </a:r>
          </a:p>
          <a:p>
            <a:endParaRPr lang="en-US" dirty="0"/>
          </a:p>
        </p:txBody>
      </p:sp>
      <p:sp>
        <p:nvSpPr>
          <p:cNvPr id="4" name="Slide Number Placeholder 3">
            <a:extLst>
              <a:ext uri="{FF2B5EF4-FFF2-40B4-BE49-F238E27FC236}">
                <a16:creationId xmlns:a16="http://schemas.microsoft.com/office/drawing/2014/main" id="{7AE7EDC9-2031-91E4-41D8-2A496E041B35}"/>
              </a:ext>
            </a:extLst>
          </p:cNvPr>
          <p:cNvSpPr>
            <a:spLocks noGrp="1"/>
          </p:cNvSpPr>
          <p:nvPr>
            <p:ph type="sldNum" sz="quarter" idx="5"/>
          </p:nvPr>
        </p:nvSpPr>
        <p:spPr/>
        <p:txBody>
          <a:bodyPr/>
          <a:lstStyle/>
          <a:p>
            <a:fld id="{9B47743D-F962-3C44-AE92-72865CA01C6F}" type="slidenum">
              <a:rPr lang="en-US" smtClean="0"/>
              <a:t>15</a:t>
            </a:fld>
            <a:endParaRPr lang="en-US"/>
          </a:p>
        </p:txBody>
      </p:sp>
    </p:spTree>
    <p:extLst>
      <p:ext uri="{BB962C8B-B14F-4D97-AF65-F5344CB8AC3E}">
        <p14:creationId xmlns:p14="http://schemas.microsoft.com/office/powerpoint/2010/main" val="314028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7743D-F962-3C44-AE92-72865CA01C6F}" type="slidenum">
              <a:rPr lang="en-US" smtClean="0"/>
              <a:t>16</a:t>
            </a:fld>
            <a:endParaRPr lang="en-US"/>
          </a:p>
        </p:txBody>
      </p:sp>
    </p:spTree>
    <p:extLst>
      <p:ext uri="{BB962C8B-B14F-4D97-AF65-F5344CB8AC3E}">
        <p14:creationId xmlns:p14="http://schemas.microsoft.com/office/powerpoint/2010/main" val="1542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 like this definition from Cornell University – the normal highs and lows and the ability to return to homeostasis or a normal baseline</a:t>
            </a:r>
          </a:p>
        </p:txBody>
      </p:sp>
      <p:sp>
        <p:nvSpPr>
          <p:cNvPr id="4" name="Slide Number Placeholder 3"/>
          <p:cNvSpPr>
            <a:spLocks noGrp="1"/>
          </p:cNvSpPr>
          <p:nvPr>
            <p:ph type="sldNum" sz="quarter" idx="5"/>
          </p:nvPr>
        </p:nvSpPr>
        <p:spPr/>
        <p:txBody>
          <a:bodyPr/>
          <a:lstStyle/>
          <a:p>
            <a:fld id="{9B47743D-F962-3C44-AE92-72865CA01C6F}" type="slidenum">
              <a:rPr lang="en-US" smtClean="0"/>
              <a:t>2</a:t>
            </a:fld>
            <a:endParaRPr lang="en-US"/>
          </a:p>
        </p:txBody>
      </p:sp>
    </p:spTree>
    <p:extLst>
      <p:ext uri="{BB962C8B-B14F-4D97-AF65-F5344CB8AC3E}">
        <p14:creationId xmlns:p14="http://schemas.microsoft.com/office/powerpoint/2010/main" val="11957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Also from Cornell, emotion dysregulation is the opposite. It is the inability to easily get back to homeostasis or a normal baseline.  For some people this is due to an extreme circumstance (i.e. someone who is in shock after an accident), for some people this happens more frequently during the course of normal daily events.  This can apply to the general population, but when we refer to dysregulation in persons living with dementia, it is often referred to as “sundowning.”</a:t>
            </a:r>
          </a:p>
        </p:txBody>
      </p:sp>
      <p:sp>
        <p:nvSpPr>
          <p:cNvPr id="4" name="Slide Number Placeholder 3"/>
          <p:cNvSpPr>
            <a:spLocks noGrp="1"/>
          </p:cNvSpPr>
          <p:nvPr>
            <p:ph type="sldNum" sz="quarter" idx="5"/>
          </p:nvPr>
        </p:nvSpPr>
        <p:spPr/>
        <p:txBody>
          <a:bodyPr/>
          <a:lstStyle/>
          <a:p>
            <a:fld id="{9B47743D-F962-3C44-AE92-72865CA01C6F}" type="slidenum">
              <a:rPr lang="en-US" smtClean="0"/>
              <a:t>3</a:t>
            </a:fld>
            <a:endParaRPr lang="en-US"/>
          </a:p>
        </p:txBody>
      </p:sp>
    </p:spTree>
    <p:extLst>
      <p:ext uri="{BB962C8B-B14F-4D97-AF65-F5344CB8AC3E}">
        <p14:creationId xmlns:p14="http://schemas.microsoft.com/office/powerpoint/2010/main" val="270201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 like this definition from the Mayo Clinic.  </a:t>
            </a:r>
          </a:p>
          <a:p>
            <a:endParaRPr lang="en-US" dirty="0"/>
          </a:p>
          <a:p>
            <a:r>
              <a:rPr lang="en-US" dirty="0"/>
              <a:t>The reason is really quite logical…</a:t>
            </a:r>
          </a:p>
        </p:txBody>
      </p:sp>
      <p:sp>
        <p:nvSpPr>
          <p:cNvPr id="4" name="Slide Number Placeholder 3"/>
          <p:cNvSpPr>
            <a:spLocks noGrp="1"/>
          </p:cNvSpPr>
          <p:nvPr>
            <p:ph type="sldNum" sz="quarter" idx="5"/>
          </p:nvPr>
        </p:nvSpPr>
        <p:spPr/>
        <p:txBody>
          <a:bodyPr/>
          <a:lstStyle/>
          <a:p>
            <a:fld id="{9B47743D-F962-3C44-AE92-72865CA01C6F}" type="slidenum">
              <a:rPr lang="en-US" smtClean="0"/>
              <a:t>4</a:t>
            </a:fld>
            <a:endParaRPr lang="en-US"/>
          </a:p>
        </p:txBody>
      </p:sp>
    </p:spTree>
    <p:extLst>
      <p:ext uri="{BB962C8B-B14F-4D97-AF65-F5344CB8AC3E}">
        <p14:creationId xmlns:p14="http://schemas.microsoft.com/office/powerpoint/2010/main" val="322960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Foster empathy – remember the experience and then decide what not to say – “I already told you” “stop it” or any kind of arguing (example of person waiting for someone)</a:t>
            </a:r>
          </a:p>
        </p:txBody>
      </p:sp>
      <p:sp>
        <p:nvSpPr>
          <p:cNvPr id="4" name="Slide Number Placeholder 3"/>
          <p:cNvSpPr>
            <a:spLocks noGrp="1"/>
          </p:cNvSpPr>
          <p:nvPr>
            <p:ph type="sldNum" sz="quarter" idx="5"/>
          </p:nvPr>
        </p:nvSpPr>
        <p:spPr/>
        <p:txBody>
          <a:bodyPr/>
          <a:lstStyle/>
          <a:p>
            <a:fld id="{9B47743D-F962-3C44-AE92-72865CA01C6F}" type="slidenum">
              <a:rPr lang="en-US" smtClean="0"/>
              <a:t>5</a:t>
            </a:fld>
            <a:endParaRPr lang="en-US"/>
          </a:p>
        </p:txBody>
      </p:sp>
    </p:spTree>
    <p:extLst>
      <p:ext uri="{BB962C8B-B14F-4D97-AF65-F5344CB8AC3E}">
        <p14:creationId xmlns:p14="http://schemas.microsoft.com/office/powerpoint/2010/main" val="70122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that we understand the sensory changes that someone with dementia experiences, let’s look at how to approach stressful situations</a:t>
            </a:r>
          </a:p>
          <a:p>
            <a:endParaRPr lang="en-US" dirty="0"/>
          </a:p>
          <a:p>
            <a:r>
              <a:rPr lang="en-US" dirty="0"/>
              <a:t>Take a moment and calm yourself while trying to assess the situation – slow your movement and your speech (remember the virtual dementia experience)</a:t>
            </a:r>
          </a:p>
          <a:p>
            <a:endParaRPr lang="en-US" dirty="0"/>
          </a:p>
          <a:p>
            <a:r>
              <a:rPr lang="en-US" dirty="0"/>
              <a:t>Is it loud, overwhelming? Can you change it? (lights, volume) – is the person wear hearing aids?</a:t>
            </a:r>
          </a:p>
          <a:p>
            <a:endParaRPr lang="en-US" dirty="0"/>
          </a:p>
          <a:p>
            <a:r>
              <a:rPr lang="en-US" dirty="0"/>
              <a:t>Do not get in someone’s space, but also within the range that the person will notice you</a:t>
            </a:r>
          </a:p>
          <a:p>
            <a:endParaRPr lang="en-US" dirty="0"/>
          </a:p>
          <a:p>
            <a:r>
              <a:rPr lang="en-US" dirty="0"/>
              <a:t>There is an entire theory of working with persons living with dementia by Naomi Feil that includes validating where a person is coming from ”I can see why you are frustrated”</a:t>
            </a:r>
          </a:p>
          <a:p>
            <a:endParaRPr lang="en-US" dirty="0"/>
          </a:p>
          <a:p>
            <a:r>
              <a:rPr lang="en-US" dirty="0"/>
              <a:t>Try to help the person focus on something else – a person with dementia can be helped by noting what they are paying attention to and redirecting their attention to something else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B47743D-F962-3C44-AE92-72865CA01C6F}" type="slidenum">
              <a:rPr lang="en-US" smtClean="0"/>
              <a:t>6</a:t>
            </a:fld>
            <a:endParaRPr lang="en-US"/>
          </a:p>
        </p:txBody>
      </p:sp>
    </p:spTree>
    <p:extLst>
      <p:ext uri="{BB962C8B-B14F-4D97-AF65-F5344CB8AC3E}">
        <p14:creationId xmlns:p14="http://schemas.microsoft.com/office/powerpoint/2010/main" val="115351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If we perseverate, we do not allow ourselves to return to emotion regulation.  Someone with dementia needs help in achieving this.  This applies to the technique of distraction as well, but in music we have an additional neurologic benefit called entrainment that can take us further than just distraction, into relaxation. (explain entrainment)</a:t>
            </a:r>
          </a:p>
        </p:txBody>
      </p:sp>
      <p:sp>
        <p:nvSpPr>
          <p:cNvPr id="4" name="Slide Number Placeholder 3"/>
          <p:cNvSpPr>
            <a:spLocks noGrp="1"/>
          </p:cNvSpPr>
          <p:nvPr>
            <p:ph type="sldNum" sz="quarter" idx="5"/>
          </p:nvPr>
        </p:nvSpPr>
        <p:spPr/>
        <p:txBody>
          <a:bodyPr/>
          <a:lstStyle/>
          <a:p>
            <a:fld id="{9B47743D-F962-3C44-AE92-72865CA01C6F}" type="slidenum">
              <a:rPr lang="en-US" smtClean="0"/>
              <a:t>8</a:t>
            </a:fld>
            <a:endParaRPr lang="en-US"/>
          </a:p>
        </p:txBody>
      </p:sp>
    </p:spTree>
    <p:extLst>
      <p:ext uri="{BB962C8B-B14F-4D97-AF65-F5344CB8AC3E}">
        <p14:creationId xmlns:p14="http://schemas.microsoft.com/office/powerpoint/2010/main" val="396504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If can draw a person’s attention to something else, for instance music, they then have an opportunity to self-regulate</a:t>
            </a:r>
            <a:r>
              <a:rPr lang="en-US" b="1" dirty="0"/>
              <a:t>. Slide for each bullet</a:t>
            </a:r>
          </a:p>
          <a:p>
            <a:endParaRPr lang="en-US" dirty="0"/>
          </a:p>
          <a:p>
            <a:r>
              <a:rPr lang="en-US" dirty="0"/>
              <a:t>Without using words:</a:t>
            </a:r>
          </a:p>
          <a:p>
            <a:endParaRPr lang="en-US" dirty="0"/>
          </a:p>
          <a:p>
            <a:r>
              <a:rPr lang="en-US" dirty="0"/>
              <a:t>Demonstrate taking a breath</a:t>
            </a:r>
          </a:p>
          <a:p>
            <a:endParaRPr lang="en-US" dirty="0"/>
          </a:p>
          <a:p>
            <a:r>
              <a:rPr lang="en-US" dirty="0"/>
              <a:t>Demonstrate humming/singing under breath</a:t>
            </a:r>
          </a:p>
          <a:p>
            <a:endParaRPr lang="en-US" dirty="0"/>
          </a:p>
          <a:p>
            <a:r>
              <a:rPr lang="en-US" dirty="0"/>
              <a:t>Demonstrate tapping with recorded music</a:t>
            </a:r>
          </a:p>
          <a:p>
            <a:endParaRPr lang="en-US" dirty="0"/>
          </a:p>
          <a:p>
            <a:r>
              <a:rPr lang="en-US" dirty="0"/>
              <a:t>Have go-to recorded general music</a:t>
            </a:r>
          </a:p>
          <a:p>
            <a:endParaRPr lang="en-US" dirty="0"/>
          </a:p>
          <a:p>
            <a:r>
              <a:rPr lang="en-US" dirty="0"/>
              <a:t>Play iso-principle – use tracks from George Winston Winter starting with Joy</a:t>
            </a:r>
          </a:p>
          <a:p>
            <a:endParaRPr lang="en-US" dirty="0"/>
          </a:p>
          <a:p>
            <a:endParaRPr lang="en-US" dirty="0"/>
          </a:p>
        </p:txBody>
      </p:sp>
      <p:sp>
        <p:nvSpPr>
          <p:cNvPr id="4" name="Slide Number Placeholder 3"/>
          <p:cNvSpPr>
            <a:spLocks noGrp="1"/>
          </p:cNvSpPr>
          <p:nvPr>
            <p:ph type="sldNum" sz="quarter" idx="5"/>
          </p:nvPr>
        </p:nvSpPr>
        <p:spPr/>
        <p:txBody>
          <a:bodyPr/>
          <a:lstStyle/>
          <a:p>
            <a:fld id="{9B47743D-F962-3C44-AE92-72865CA01C6F}" type="slidenum">
              <a:rPr lang="en-US" smtClean="0"/>
              <a:t>9</a:t>
            </a:fld>
            <a:endParaRPr lang="en-US"/>
          </a:p>
        </p:txBody>
      </p:sp>
    </p:spTree>
    <p:extLst>
      <p:ext uri="{BB962C8B-B14F-4D97-AF65-F5344CB8AC3E}">
        <p14:creationId xmlns:p14="http://schemas.microsoft.com/office/powerpoint/2010/main" val="274973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49B81-FFF9-DDD1-7658-F9B9775ED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52C1E-CF66-030F-DADF-A9F90D8930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DBBD98-A730-AEE4-170C-34F1C58F65C2}"/>
              </a:ext>
            </a:extLst>
          </p:cNvPr>
          <p:cNvSpPr>
            <a:spLocks noGrp="1"/>
          </p:cNvSpPr>
          <p:nvPr>
            <p:ph type="body" idx="1"/>
          </p:nvPr>
        </p:nvSpPr>
        <p:spPr/>
        <p:txBody>
          <a:bodyPr/>
          <a:lstStyle/>
          <a:p>
            <a:r>
              <a:rPr lang="en-US" dirty="0"/>
              <a:t>If can draw a person’s attention to something else, for instance music, they then have an opportunity to self-regulate</a:t>
            </a:r>
            <a:r>
              <a:rPr lang="en-US" b="1" dirty="0"/>
              <a:t>. Slide for each bullet</a:t>
            </a:r>
          </a:p>
          <a:p>
            <a:endParaRPr lang="en-US" dirty="0"/>
          </a:p>
          <a:p>
            <a:r>
              <a:rPr lang="en-US" dirty="0"/>
              <a:t>Without using words:</a:t>
            </a:r>
          </a:p>
          <a:p>
            <a:endParaRPr lang="en-US" dirty="0"/>
          </a:p>
          <a:p>
            <a:r>
              <a:rPr lang="en-US" dirty="0"/>
              <a:t>Demonstrate taking a breath</a:t>
            </a:r>
          </a:p>
          <a:p>
            <a:endParaRPr lang="en-US" dirty="0"/>
          </a:p>
          <a:p>
            <a:r>
              <a:rPr lang="en-US" dirty="0"/>
              <a:t>Demonstrate humming/singing under breath</a:t>
            </a:r>
          </a:p>
          <a:p>
            <a:endParaRPr lang="en-US" dirty="0"/>
          </a:p>
          <a:p>
            <a:r>
              <a:rPr lang="en-US" dirty="0"/>
              <a:t>Demonstrate tapping with recorded music</a:t>
            </a:r>
          </a:p>
          <a:p>
            <a:endParaRPr lang="en-US" dirty="0"/>
          </a:p>
          <a:p>
            <a:r>
              <a:rPr lang="en-US" dirty="0"/>
              <a:t>Have go-to recorded general music</a:t>
            </a:r>
          </a:p>
          <a:p>
            <a:endParaRPr lang="en-US" dirty="0"/>
          </a:p>
          <a:p>
            <a:r>
              <a:rPr lang="en-US" dirty="0"/>
              <a:t>Play iso-principle – use tracks from George Winston Winter starting with Joy</a:t>
            </a:r>
          </a:p>
          <a:p>
            <a:endParaRPr lang="en-US" dirty="0"/>
          </a:p>
          <a:p>
            <a:endParaRPr lang="en-US" dirty="0"/>
          </a:p>
        </p:txBody>
      </p:sp>
      <p:sp>
        <p:nvSpPr>
          <p:cNvPr id="4" name="Slide Number Placeholder 3">
            <a:extLst>
              <a:ext uri="{FF2B5EF4-FFF2-40B4-BE49-F238E27FC236}">
                <a16:creationId xmlns:a16="http://schemas.microsoft.com/office/drawing/2014/main" id="{79A63A8D-026E-1D3F-A6AD-9AC61F1305C4}"/>
              </a:ext>
            </a:extLst>
          </p:cNvPr>
          <p:cNvSpPr>
            <a:spLocks noGrp="1"/>
          </p:cNvSpPr>
          <p:nvPr>
            <p:ph type="sldNum" sz="quarter" idx="5"/>
          </p:nvPr>
        </p:nvSpPr>
        <p:spPr/>
        <p:txBody>
          <a:bodyPr/>
          <a:lstStyle/>
          <a:p>
            <a:fld id="{9B47743D-F962-3C44-AE92-72865CA01C6F}" type="slidenum">
              <a:rPr lang="en-US" smtClean="0"/>
              <a:t>10</a:t>
            </a:fld>
            <a:endParaRPr lang="en-US"/>
          </a:p>
        </p:txBody>
      </p:sp>
    </p:spTree>
    <p:extLst>
      <p:ext uri="{BB962C8B-B14F-4D97-AF65-F5344CB8AC3E}">
        <p14:creationId xmlns:p14="http://schemas.microsoft.com/office/powerpoint/2010/main" val="104106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26848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6427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74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96918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0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7269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558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06539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4896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3963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4/1/26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19770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4/1/26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974579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11" r:id="rId6"/>
    <p:sldLayoutId id="2147483806" r:id="rId7"/>
    <p:sldLayoutId id="2147483807" r:id="rId8"/>
    <p:sldLayoutId id="2147483808" r:id="rId9"/>
    <p:sldLayoutId id="2147483810" r:id="rId10"/>
    <p:sldLayoutId id="2147483809"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QeWLRcHZe-M?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F3DCA-D3C9-0F96-18CB-EEB4D326120F}"/>
              </a:ext>
            </a:extLst>
          </p:cNvPr>
          <p:cNvSpPr>
            <a:spLocks noGrp="1"/>
          </p:cNvSpPr>
          <p:nvPr>
            <p:ph type="ctrTitle"/>
          </p:nvPr>
        </p:nvSpPr>
        <p:spPr>
          <a:xfrm>
            <a:off x="521208" y="978408"/>
            <a:ext cx="3397649" cy="3303764"/>
          </a:xfrm>
        </p:spPr>
        <p:txBody>
          <a:bodyPr anchor="t">
            <a:normAutofit/>
          </a:bodyPr>
          <a:lstStyle/>
          <a:p>
            <a:pPr>
              <a:lnSpc>
                <a:spcPct val="90000"/>
              </a:lnSpc>
            </a:pPr>
            <a:r>
              <a:rPr lang="en-US" sz="3700"/>
              <a:t>Music as De-escalation</a:t>
            </a:r>
            <a:br>
              <a:rPr lang="en-US" sz="3700"/>
            </a:br>
            <a:br>
              <a:rPr lang="en-US" sz="3700"/>
            </a:br>
            <a:r>
              <a:rPr lang="en-US" sz="3700" i="1"/>
              <a:t>Regulating Emotions with Music</a:t>
            </a:r>
          </a:p>
        </p:txBody>
      </p:sp>
      <p:sp>
        <p:nvSpPr>
          <p:cNvPr id="3" name="Subtitle 2">
            <a:extLst>
              <a:ext uri="{FF2B5EF4-FFF2-40B4-BE49-F238E27FC236}">
                <a16:creationId xmlns:a16="http://schemas.microsoft.com/office/drawing/2014/main" id="{8C8491C6-75EA-3EEA-5E8F-D2AE5E23C60B}"/>
              </a:ext>
            </a:extLst>
          </p:cNvPr>
          <p:cNvSpPr>
            <a:spLocks noGrp="1"/>
          </p:cNvSpPr>
          <p:nvPr>
            <p:ph type="subTitle" idx="1"/>
          </p:nvPr>
        </p:nvSpPr>
        <p:spPr>
          <a:xfrm>
            <a:off x="521208" y="4354633"/>
            <a:ext cx="3397649" cy="1706533"/>
          </a:xfrm>
        </p:spPr>
        <p:txBody>
          <a:bodyPr anchor="t">
            <a:normAutofit/>
          </a:bodyPr>
          <a:lstStyle/>
          <a:p>
            <a:r>
              <a:rPr lang="en-US" i="0"/>
              <a:t>Ingrid Gruett</a:t>
            </a:r>
          </a:p>
          <a:p>
            <a:r>
              <a:rPr lang="en-US" i="0"/>
              <a:t>MMT, MT-BC, WMTR</a:t>
            </a:r>
          </a:p>
        </p:txBody>
      </p:sp>
      <p:sp>
        <p:nvSpPr>
          <p:cNvPr id="71" name="Freeform: Shape 70">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Metallic spheres connected in mesh">
            <a:extLst>
              <a:ext uri="{FF2B5EF4-FFF2-40B4-BE49-F238E27FC236}">
                <a16:creationId xmlns:a16="http://schemas.microsoft.com/office/drawing/2014/main" id="{9829B158-74F9-806E-43DA-4679A43AC0A9}"/>
              </a:ext>
            </a:extLst>
          </p:cNvPr>
          <p:cNvPicPr>
            <a:picLocks noChangeAspect="1"/>
          </p:cNvPicPr>
          <p:nvPr/>
        </p:nvPicPr>
        <p:blipFill>
          <a:blip r:embed="rId3"/>
          <a:srcRect t="15730"/>
          <a:stretch>
            <a:fillRect/>
          </a:stretch>
        </p:blipFill>
        <p:spPr>
          <a:xfrm>
            <a:off x="4119154" y="965741"/>
            <a:ext cx="7551931" cy="4247979"/>
          </a:xfrm>
          <a:prstGeom prst="rect">
            <a:avLst/>
          </a:prstGeom>
        </p:spPr>
      </p:pic>
    </p:spTree>
    <p:extLst>
      <p:ext uri="{BB962C8B-B14F-4D97-AF65-F5344CB8AC3E}">
        <p14:creationId xmlns:p14="http://schemas.microsoft.com/office/powerpoint/2010/main" val="48126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0E731-7596-ECAE-7E35-A539504B0DD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FD5618-0937-AD8C-7375-827176B408E6}"/>
              </a:ext>
            </a:extLst>
          </p:cNvPr>
          <p:cNvSpPr>
            <a:spLocks noGrp="1"/>
          </p:cNvSpPr>
          <p:nvPr>
            <p:ph type="title"/>
          </p:nvPr>
        </p:nvSpPr>
        <p:spPr>
          <a:xfrm>
            <a:off x="521208" y="978408"/>
            <a:ext cx="11155680" cy="1115568"/>
          </a:xfrm>
        </p:spPr>
        <p:txBody>
          <a:bodyPr>
            <a:normAutofit/>
          </a:bodyPr>
          <a:lstStyle/>
          <a:p>
            <a:r>
              <a:rPr lang="en-US" dirty="0"/>
              <a:t>Use of Music – Gentle Humming</a:t>
            </a:r>
          </a:p>
        </p:txBody>
      </p:sp>
      <p:sp>
        <p:nvSpPr>
          <p:cNvPr id="14" name="Freeform: Shape 10">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Fog">
            <a:extLst>
              <a:ext uri="{FF2B5EF4-FFF2-40B4-BE49-F238E27FC236}">
                <a16:creationId xmlns:a16="http://schemas.microsoft.com/office/drawing/2014/main" id="{96B1125E-8533-1F44-530F-8AD3355045D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0991" y="2299390"/>
            <a:ext cx="4072844" cy="4072844"/>
          </a:xfrm>
          <a:prstGeom prst="rect">
            <a:avLst/>
          </a:prstGeom>
        </p:spPr>
      </p:pic>
      <p:sp>
        <p:nvSpPr>
          <p:cNvPr id="3" name="Content Placeholder 2">
            <a:extLst>
              <a:ext uri="{FF2B5EF4-FFF2-40B4-BE49-F238E27FC236}">
                <a16:creationId xmlns:a16="http://schemas.microsoft.com/office/drawing/2014/main" id="{D851C686-BEFE-4A4A-96B5-23D81ABDBDCA}"/>
              </a:ext>
            </a:extLst>
          </p:cNvPr>
          <p:cNvSpPr>
            <a:spLocks noGrp="1"/>
          </p:cNvSpPr>
          <p:nvPr>
            <p:ph idx="1"/>
          </p:nvPr>
        </p:nvSpPr>
        <p:spPr>
          <a:xfrm>
            <a:off x="6547104" y="2304288"/>
            <a:ext cx="5129784" cy="4050792"/>
          </a:xfrm>
        </p:spPr>
        <p:txBody>
          <a:bodyPr>
            <a:normAutofit/>
          </a:bodyPr>
          <a:lstStyle/>
          <a:p>
            <a:r>
              <a:rPr lang="en-US" sz="3200" dirty="0"/>
              <a:t>Gentle Humming</a:t>
            </a:r>
          </a:p>
          <a:p>
            <a:endParaRPr lang="en-US" dirty="0"/>
          </a:p>
          <a:p>
            <a:endParaRPr lang="en-US" dirty="0"/>
          </a:p>
        </p:txBody>
      </p:sp>
    </p:spTree>
    <p:extLst>
      <p:ext uri="{BB962C8B-B14F-4D97-AF65-F5344CB8AC3E}">
        <p14:creationId xmlns:p14="http://schemas.microsoft.com/office/powerpoint/2010/main" val="231345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B146D-6694-3B44-2A91-D62B6309C68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AE3E3-585B-98CB-2880-96C6E015FE4E}"/>
              </a:ext>
            </a:extLst>
          </p:cNvPr>
          <p:cNvSpPr>
            <a:spLocks noGrp="1"/>
          </p:cNvSpPr>
          <p:nvPr>
            <p:ph type="title"/>
          </p:nvPr>
        </p:nvSpPr>
        <p:spPr>
          <a:xfrm>
            <a:off x="521208" y="978408"/>
            <a:ext cx="11155680" cy="1115568"/>
          </a:xfrm>
        </p:spPr>
        <p:txBody>
          <a:bodyPr>
            <a:normAutofit/>
          </a:bodyPr>
          <a:lstStyle/>
          <a:p>
            <a:r>
              <a:rPr lang="en-US" dirty="0"/>
              <a:t>Use of Music - Singing</a:t>
            </a:r>
          </a:p>
        </p:txBody>
      </p:sp>
      <p:sp>
        <p:nvSpPr>
          <p:cNvPr id="12" name="Freeform: Shape 11">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01F55ED-38CD-A263-FF2D-6FAB53EBFC64}"/>
              </a:ext>
            </a:extLst>
          </p:cNvPr>
          <p:cNvSpPr>
            <a:spLocks noGrp="1"/>
          </p:cNvSpPr>
          <p:nvPr>
            <p:ph idx="1"/>
          </p:nvPr>
        </p:nvSpPr>
        <p:spPr>
          <a:xfrm>
            <a:off x="6547104" y="2304288"/>
            <a:ext cx="5129784" cy="4050792"/>
          </a:xfrm>
        </p:spPr>
        <p:txBody>
          <a:bodyPr>
            <a:normAutofit/>
          </a:bodyPr>
          <a:lstStyle/>
          <a:p>
            <a:r>
              <a:rPr lang="en-US" sz="3200" dirty="0"/>
              <a:t>Gentle Humming</a:t>
            </a:r>
          </a:p>
          <a:p>
            <a:r>
              <a:rPr lang="en-US" sz="3200" dirty="0"/>
              <a:t>Singing</a:t>
            </a:r>
          </a:p>
          <a:p>
            <a:endParaRPr lang="en-US" dirty="0"/>
          </a:p>
          <a:p>
            <a:endParaRPr lang="en-US" dirty="0"/>
          </a:p>
        </p:txBody>
      </p:sp>
      <p:sp>
        <p:nvSpPr>
          <p:cNvPr id="6" name="Rectangle 5" descr="Music Notes">
            <a:extLst>
              <a:ext uri="{FF2B5EF4-FFF2-40B4-BE49-F238E27FC236}">
                <a16:creationId xmlns:a16="http://schemas.microsoft.com/office/drawing/2014/main" id="{0869675A-0B59-53E1-18FC-FD1018DCF150}"/>
              </a:ext>
            </a:extLst>
          </p:cNvPr>
          <p:cNvSpPr/>
          <p:nvPr/>
        </p:nvSpPr>
        <p:spPr>
          <a:xfrm>
            <a:off x="1565792" y="2093976"/>
            <a:ext cx="2787548" cy="279086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123074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8DE108-BF8B-FA52-63F2-7120035A4D3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3C0B3C-870E-39F6-097C-7C1C641D2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B571C979-1F4B-AD1C-A943-BE31F0D2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043DD5C0-5E6D-C05D-8486-5504BCEC3B4A}"/>
              </a:ext>
            </a:extLst>
          </p:cNvPr>
          <p:cNvSpPr>
            <a:spLocks noGrp="1"/>
          </p:cNvSpPr>
          <p:nvPr>
            <p:ph type="title"/>
          </p:nvPr>
        </p:nvSpPr>
        <p:spPr>
          <a:xfrm>
            <a:off x="521207" y="978408"/>
            <a:ext cx="8980601" cy="3364992"/>
          </a:xfrm>
        </p:spPr>
        <p:txBody>
          <a:bodyPr>
            <a:normAutofit/>
          </a:bodyPr>
          <a:lstStyle/>
          <a:p>
            <a:r>
              <a:rPr lang="en-US" dirty="0"/>
              <a:t>Use of Music - Tapping</a:t>
            </a:r>
          </a:p>
        </p:txBody>
      </p:sp>
      <p:sp>
        <p:nvSpPr>
          <p:cNvPr id="11" name="TextBox 10">
            <a:extLst>
              <a:ext uri="{FF2B5EF4-FFF2-40B4-BE49-F238E27FC236}">
                <a16:creationId xmlns:a16="http://schemas.microsoft.com/office/drawing/2014/main" id="{74A8B1FE-5B81-CF65-D0FF-1D1BBBC9E852}"/>
              </a:ext>
            </a:extLst>
          </p:cNvPr>
          <p:cNvSpPr txBox="1"/>
          <p:nvPr/>
        </p:nvSpPr>
        <p:spPr>
          <a:xfrm>
            <a:off x="6878911" y="2114613"/>
            <a:ext cx="6102626" cy="1961563"/>
          </a:xfrm>
          <a:prstGeom prst="rect">
            <a:avLst/>
          </a:prstGeom>
          <a:noFill/>
        </p:spPr>
        <p:txBody>
          <a:bodyPr wrap="square">
            <a:spAutoFit/>
          </a:bodyPr>
          <a:lstStyle/>
          <a:p>
            <a:pPr marL="228600" indent="-228600" defTabSz="914400">
              <a:lnSpc>
                <a:spcPct val="110000"/>
              </a:lnSpc>
              <a:spcBef>
                <a:spcPts val="1000"/>
              </a:spcBef>
              <a:buFont typeface="Arial" panose="020B0604020202020204" pitchFamily="34" charset="0"/>
              <a:buChar char="•"/>
            </a:pPr>
            <a:r>
              <a:rPr lang="en-US" sz="3200" dirty="0"/>
              <a:t>Gentle Humming</a:t>
            </a:r>
          </a:p>
          <a:p>
            <a:pPr marL="228600" indent="-228600" defTabSz="914400">
              <a:lnSpc>
                <a:spcPct val="110000"/>
              </a:lnSpc>
              <a:spcBef>
                <a:spcPts val="1000"/>
              </a:spcBef>
              <a:buFont typeface="Arial" panose="020B0604020202020204" pitchFamily="34" charset="0"/>
              <a:buChar char="•"/>
            </a:pPr>
            <a:r>
              <a:rPr lang="en-US" sz="3200" dirty="0"/>
              <a:t>Singing</a:t>
            </a:r>
          </a:p>
          <a:p>
            <a:pPr marL="228600" indent="-228600" defTabSz="914400">
              <a:lnSpc>
                <a:spcPct val="110000"/>
              </a:lnSpc>
              <a:spcBef>
                <a:spcPts val="1000"/>
              </a:spcBef>
              <a:buFont typeface="Arial" panose="020B0604020202020204" pitchFamily="34" charset="0"/>
              <a:buChar char="•"/>
            </a:pPr>
            <a:r>
              <a:rPr lang="en-US" sz="3200" dirty="0"/>
              <a:t>Tapping</a:t>
            </a:r>
          </a:p>
        </p:txBody>
      </p:sp>
      <p:graphicFrame>
        <p:nvGraphicFramePr>
          <p:cNvPr id="13" name="Content Placeholder 2">
            <a:extLst>
              <a:ext uri="{FF2B5EF4-FFF2-40B4-BE49-F238E27FC236}">
                <a16:creationId xmlns:a16="http://schemas.microsoft.com/office/drawing/2014/main" id="{B87A2F96-A526-89E9-8C43-41A985F10318}"/>
              </a:ext>
            </a:extLst>
          </p:cNvPr>
          <p:cNvGraphicFramePr>
            <a:graphicFrameLocks noGrp="1"/>
          </p:cNvGraphicFramePr>
          <p:nvPr>
            <p:ph idx="1"/>
            <p:extLst>
              <p:ext uri="{D42A27DB-BD31-4B8C-83A1-F6EECF244321}">
                <p14:modId xmlns:p14="http://schemas.microsoft.com/office/powerpoint/2010/main" val="2011842640"/>
              </p:ext>
            </p:extLst>
          </p:nvPr>
        </p:nvGraphicFramePr>
        <p:xfrm>
          <a:off x="517869" y="3897272"/>
          <a:ext cx="5843173" cy="2349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73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CD8BB0-E7FB-06BF-6C11-B842D2C678E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4D83DD-143F-F50F-DF4A-EEB3FAD9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372D478A-6891-288A-37AF-055882318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DC7DD7CC-CADE-C739-84D7-8D0D479E63C6}"/>
              </a:ext>
            </a:extLst>
          </p:cNvPr>
          <p:cNvSpPr>
            <a:spLocks noGrp="1"/>
          </p:cNvSpPr>
          <p:nvPr>
            <p:ph type="title"/>
          </p:nvPr>
        </p:nvSpPr>
        <p:spPr>
          <a:xfrm>
            <a:off x="521207" y="978408"/>
            <a:ext cx="8086079" cy="3364992"/>
          </a:xfrm>
        </p:spPr>
        <p:txBody>
          <a:bodyPr>
            <a:normAutofit/>
          </a:bodyPr>
          <a:lstStyle/>
          <a:p>
            <a:r>
              <a:rPr lang="en-US" dirty="0"/>
              <a:t>Use of Music - Listening</a:t>
            </a:r>
          </a:p>
        </p:txBody>
      </p:sp>
      <p:graphicFrame>
        <p:nvGraphicFramePr>
          <p:cNvPr id="7" name="Content Placeholder 2">
            <a:extLst>
              <a:ext uri="{FF2B5EF4-FFF2-40B4-BE49-F238E27FC236}">
                <a16:creationId xmlns:a16="http://schemas.microsoft.com/office/drawing/2014/main" id="{FA5E553B-B0F6-67A4-B26D-3D5966E63119}"/>
              </a:ext>
            </a:extLst>
          </p:cNvPr>
          <p:cNvGraphicFramePr>
            <a:graphicFrameLocks noGrp="1"/>
          </p:cNvGraphicFramePr>
          <p:nvPr>
            <p:ph idx="1"/>
            <p:extLst>
              <p:ext uri="{D42A27DB-BD31-4B8C-83A1-F6EECF244321}">
                <p14:modId xmlns:p14="http://schemas.microsoft.com/office/powerpoint/2010/main" val="1750699353"/>
              </p:ext>
            </p:extLst>
          </p:nvPr>
        </p:nvGraphicFramePr>
        <p:xfrm>
          <a:off x="715618" y="2126974"/>
          <a:ext cx="5380382" cy="4119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66387C0-74FF-3013-18B8-64B284438BC4}"/>
              </a:ext>
            </a:extLst>
          </p:cNvPr>
          <p:cNvSpPr txBox="1"/>
          <p:nvPr/>
        </p:nvSpPr>
        <p:spPr>
          <a:xfrm>
            <a:off x="6290411" y="2032949"/>
            <a:ext cx="6102626" cy="2631490"/>
          </a:xfrm>
          <a:prstGeom prst="rect">
            <a:avLst/>
          </a:prstGeom>
          <a:noFill/>
        </p:spPr>
        <p:txBody>
          <a:bodyPr wrap="square">
            <a:spAutoFit/>
          </a:bodyPr>
          <a:lstStyle/>
          <a:p>
            <a:pPr marL="228600" indent="-228600" defTabSz="914400">
              <a:lnSpc>
                <a:spcPct val="110000"/>
              </a:lnSpc>
              <a:spcBef>
                <a:spcPts val="1000"/>
              </a:spcBef>
              <a:buFont typeface="Arial" panose="020B0604020202020204" pitchFamily="34" charset="0"/>
              <a:buChar char="•"/>
            </a:pPr>
            <a:r>
              <a:rPr lang="en-US" sz="3200" dirty="0"/>
              <a:t>Gentle Humming</a:t>
            </a:r>
          </a:p>
          <a:p>
            <a:pPr marL="228600" indent="-228600" defTabSz="914400">
              <a:lnSpc>
                <a:spcPct val="110000"/>
              </a:lnSpc>
              <a:spcBef>
                <a:spcPts val="1000"/>
              </a:spcBef>
              <a:buFont typeface="Arial" panose="020B0604020202020204" pitchFamily="34" charset="0"/>
              <a:buChar char="•"/>
            </a:pPr>
            <a:r>
              <a:rPr lang="en-US" sz="3200" dirty="0"/>
              <a:t>Singing</a:t>
            </a:r>
          </a:p>
          <a:p>
            <a:pPr marL="228600" indent="-228600" defTabSz="914400">
              <a:lnSpc>
                <a:spcPct val="110000"/>
              </a:lnSpc>
              <a:spcBef>
                <a:spcPts val="1000"/>
              </a:spcBef>
              <a:buFont typeface="Arial" panose="020B0604020202020204" pitchFamily="34" charset="0"/>
              <a:buChar char="•"/>
            </a:pPr>
            <a:r>
              <a:rPr lang="en-US" sz="3200" dirty="0"/>
              <a:t>Tapping</a:t>
            </a:r>
          </a:p>
          <a:p>
            <a:pPr marL="228600" indent="-228600" defTabSz="914400">
              <a:lnSpc>
                <a:spcPct val="110000"/>
              </a:lnSpc>
              <a:spcBef>
                <a:spcPts val="1000"/>
              </a:spcBef>
              <a:buFont typeface="Arial" panose="020B0604020202020204" pitchFamily="34" charset="0"/>
              <a:buChar char="•"/>
            </a:pPr>
            <a:r>
              <a:rPr lang="en-US" sz="3200" dirty="0"/>
              <a:t>Listening to Recorded Music</a:t>
            </a:r>
          </a:p>
        </p:txBody>
      </p:sp>
    </p:spTree>
    <p:extLst>
      <p:ext uri="{BB962C8B-B14F-4D97-AF65-F5344CB8AC3E}">
        <p14:creationId xmlns:p14="http://schemas.microsoft.com/office/powerpoint/2010/main" val="71142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07E3-4488-D8EE-3F88-0522C07F9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4F6D4-A284-25A5-E418-1A4BEBC3F510}"/>
              </a:ext>
            </a:extLst>
          </p:cNvPr>
          <p:cNvSpPr>
            <a:spLocks noGrp="1"/>
          </p:cNvSpPr>
          <p:nvPr>
            <p:ph type="title"/>
          </p:nvPr>
        </p:nvSpPr>
        <p:spPr/>
        <p:txBody>
          <a:bodyPr/>
          <a:lstStyle/>
          <a:p>
            <a:r>
              <a:rPr lang="en-US" dirty="0"/>
              <a:t>Use of Music – Iso Principle</a:t>
            </a:r>
          </a:p>
        </p:txBody>
      </p:sp>
      <p:sp>
        <p:nvSpPr>
          <p:cNvPr id="3" name="Content Placeholder 2">
            <a:extLst>
              <a:ext uri="{FF2B5EF4-FFF2-40B4-BE49-F238E27FC236}">
                <a16:creationId xmlns:a16="http://schemas.microsoft.com/office/drawing/2014/main" id="{A9572E10-BCBE-77D9-FE36-B6FD1BA65D1E}"/>
              </a:ext>
            </a:extLst>
          </p:cNvPr>
          <p:cNvSpPr>
            <a:spLocks noGrp="1"/>
          </p:cNvSpPr>
          <p:nvPr>
            <p:ph idx="1"/>
          </p:nvPr>
        </p:nvSpPr>
        <p:spPr/>
        <p:txBody>
          <a:bodyPr/>
          <a:lstStyle/>
          <a:p>
            <a:r>
              <a:rPr lang="en-US" sz="3200" dirty="0"/>
              <a:t>Gentle Humming</a:t>
            </a:r>
          </a:p>
          <a:p>
            <a:r>
              <a:rPr lang="en-US" sz="3200" dirty="0"/>
              <a:t>Singing</a:t>
            </a:r>
          </a:p>
          <a:p>
            <a:r>
              <a:rPr lang="en-US" sz="3200" dirty="0"/>
              <a:t>Tapping</a:t>
            </a:r>
          </a:p>
          <a:p>
            <a:r>
              <a:rPr lang="en-US" sz="3200" dirty="0"/>
              <a:t>Listening</a:t>
            </a:r>
          </a:p>
          <a:p>
            <a:r>
              <a:rPr lang="en-US" sz="3200" dirty="0"/>
              <a:t>Iso-Principle</a:t>
            </a:r>
          </a:p>
          <a:p>
            <a:endParaRPr lang="en-US" dirty="0"/>
          </a:p>
          <a:p>
            <a:endParaRPr lang="en-US" dirty="0"/>
          </a:p>
        </p:txBody>
      </p:sp>
      <p:sp>
        <p:nvSpPr>
          <p:cNvPr id="6" name="Oval 5">
            <a:extLst>
              <a:ext uri="{FF2B5EF4-FFF2-40B4-BE49-F238E27FC236}">
                <a16:creationId xmlns:a16="http://schemas.microsoft.com/office/drawing/2014/main" id="{61A1B270-1AC0-BD96-856F-69239FD61FAD}"/>
              </a:ext>
            </a:extLst>
          </p:cNvPr>
          <p:cNvSpPr/>
          <p:nvPr/>
        </p:nvSpPr>
        <p:spPr>
          <a:xfrm>
            <a:off x="6739696" y="2084869"/>
            <a:ext cx="3756026" cy="3306910"/>
          </a:xfrm>
          <a:prstGeom prst="ellipse">
            <a:avLst/>
          </a:prstGeom>
          <a:solidFill>
            <a:schemeClr val="accent2">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9" name="Graphic 8" descr="Arrow Down with solid fill">
            <a:extLst>
              <a:ext uri="{FF2B5EF4-FFF2-40B4-BE49-F238E27FC236}">
                <a16:creationId xmlns:a16="http://schemas.microsoft.com/office/drawing/2014/main" id="{99B077CD-1383-DC75-5AE3-3A76DEC660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32857" y="2353472"/>
            <a:ext cx="2769704" cy="2769704"/>
          </a:xfrm>
          <a:prstGeom prst="rect">
            <a:avLst/>
          </a:prstGeom>
        </p:spPr>
      </p:pic>
    </p:spTree>
    <p:extLst>
      <p:ext uri="{BB962C8B-B14F-4D97-AF65-F5344CB8AC3E}">
        <p14:creationId xmlns:p14="http://schemas.microsoft.com/office/powerpoint/2010/main" val="289446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9C52B-D6BB-D7D2-B5B0-1DFC3B61B04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DBC725D-96F3-C683-1EF8-13B683CDAD33}"/>
              </a:ext>
            </a:extLst>
          </p:cNvPr>
          <p:cNvSpPr>
            <a:spLocks noGrp="1"/>
          </p:cNvSpPr>
          <p:nvPr>
            <p:ph type="title"/>
          </p:nvPr>
        </p:nvSpPr>
        <p:spPr>
          <a:xfrm>
            <a:off x="521208" y="978408"/>
            <a:ext cx="4032504" cy="3364992"/>
          </a:xfrm>
        </p:spPr>
        <p:txBody>
          <a:bodyPr>
            <a:normAutofit/>
          </a:bodyPr>
          <a:lstStyle/>
          <a:p>
            <a:r>
              <a:rPr lang="en-US"/>
              <a:t>Middleton Music Therapy Services</a:t>
            </a:r>
            <a:endParaRPr lang="en-US" dirty="0"/>
          </a:p>
        </p:txBody>
      </p:sp>
      <p:graphicFrame>
        <p:nvGraphicFramePr>
          <p:cNvPr id="11" name="Content Placeholder 2">
            <a:extLst>
              <a:ext uri="{FF2B5EF4-FFF2-40B4-BE49-F238E27FC236}">
                <a16:creationId xmlns:a16="http://schemas.microsoft.com/office/drawing/2014/main" id="{3BCC539F-6B13-1EB6-F5A0-31BEB4A525E5}"/>
              </a:ext>
            </a:extLst>
          </p:cNvPr>
          <p:cNvGraphicFramePr>
            <a:graphicFrameLocks noGrp="1"/>
          </p:cNvGraphicFramePr>
          <p:nvPr>
            <p:ph idx="1"/>
            <p:extLst>
              <p:ext uri="{D42A27DB-BD31-4B8C-83A1-F6EECF244321}">
                <p14:modId xmlns:p14="http://schemas.microsoft.com/office/powerpoint/2010/main" val="684002145"/>
              </p:ext>
            </p:extLst>
          </p:nvPr>
        </p:nvGraphicFramePr>
        <p:xfrm>
          <a:off x="5065776" y="978408"/>
          <a:ext cx="6620256" cy="496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1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5" name="Rectangle 8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75CCE3-DCA9-C2D2-0B03-C74B0188819C}"/>
              </a:ext>
            </a:extLst>
          </p:cNvPr>
          <p:cNvSpPr>
            <a:spLocks noGrp="1"/>
          </p:cNvSpPr>
          <p:nvPr>
            <p:ph type="title"/>
          </p:nvPr>
        </p:nvSpPr>
        <p:spPr>
          <a:xfrm>
            <a:off x="517869" y="1000768"/>
            <a:ext cx="3566452" cy="2985582"/>
          </a:xfrm>
        </p:spPr>
        <p:txBody>
          <a:bodyPr vert="horz" lIns="91440" tIns="45720" rIns="91440" bIns="45720" rtlCol="0" anchor="b">
            <a:normAutofit/>
          </a:bodyPr>
          <a:lstStyle/>
          <a:p>
            <a:r>
              <a:rPr lang="en-US" sz="4800" dirty="0"/>
              <a:t>Questions?</a:t>
            </a:r>
          </a:p>
        </p:txBody>
      </p:sp>
      <p:sp>
        <p:nvSpPr>
          <p:cNvPr id="87" name="Freeform: Shape 86">
            <a:extLst>
              <a:ext uri="{FF2B5EF4-FFF2-40B4-BE49-F238E27FC236}">
                <a16:creationId xmlns:a16="http://schemas.microsoft.com/office/drawing/2014/main" id="{BD0C058D-27D4-3139-E199-E2C11099B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9" name="Picture 38" descr="A top view of chrome balls">
            <a:extLst>
              <a:ext uri="{FF2B5EF4-FFF2-40B4-BE49-F238E27FC236}">
                <a16:creationId xmlns:a16="http://schemas.microsoft.com/office/drawing/2014/main" id="{298CBD72-225F-6148-C0BA-652B910F1F4B}"/>
              </a:ext>
            </a:extLst>
          </p:cNvPr>
          <p:cNvPicPr>
            <a:picLocks noChangeAspect="1"/>
          </p:cNvPicPr>
          <p:nvPr/>
        </p:nvPicPr>
        <p:blipFill>
          <a:blip r:embed="rId3"/>
          <a:srcRect r="27357" b="1"/>
          <a:stretch>
            <a:fillRect/>
          </a:stretch>
        </p:blipFill>
        <p:spPr>
          <a:xfrm>
            <a:off x="5276871" y="1000768"/>
            <a:ext cx="5454936" cy="4956048"/>
          </a:xfrm>
          <a:prstGeom prst="rect">
            <a:avLst/>
          </a:prstGeom>
        </p:spPr>
      </p:pic>
      <p:sp>
        <p:nvSpPr>
          <p:cNvPr id="89" name="Freeform: Shape 88">
            <a:extLst>
              <a:ext uri="{FF2B5EF4-FFF2-40B4-BE49-F238E27FC236}">
                <a16:creationId xmlns:a16="http://schemas.microsoft.com/office/drawing/2014/main" id="{E94E0531-D614-3CB6-996E-FF0184A3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036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B4AFD4-4BE5-1B7F-7CE5-79BCCEDBCF4A}"/>
              </a:ext>
            </a:extLst>
          </p:cNvPr>
          <p:cNvSpPr>
            <a:spLocks noGrp="1"/>
          </p:cNvSpPr>
          <p:nvPr>
            <p:ph type="title"/>
          </p:nvPr>
        </p:nvSpPr>
        <p:spPr>
          <a:xfrm>
            <a:off x="521208" y="978408"/>
            <a:ext cx="3154680" cy="4069080"/>
          </a:xfrm>
        </p:spPr>
        <p:txBody>
          <a:bodyPr>
            <a:normAutofit/>
          </a:bodyPr>
          <a:lstStyle/>
          <a:p>
            <a:r>
              <a:rPr lang="en-US" sz="4000" dirty="0"/>
              <a:t>Emotion Regulation</a:t>
            </a:r>
          </a:p>
        </p:txBody>
      </p:sp>
      <p:sp>
        <p:nvSpPr>
          <p:cNvPr id="11" name="Rectangle 10">
            <a:extLst>
              <a:ext uri="{FF2B5EF4-FFF2-40B4-BE49-F238E27FC236}">
                <a16:creationId xmlns:a16="http://schemas.microsoft.com/office/drawing/2014/main" id="{04E511C3-750B-AA87-AE51-0FA2069EA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40149EB-B346-CB9D-A087-CB0ABDBA45BD}"/>
              </a:ext>
            </a:extLst>
          </p:cNvPr>
          <p:cNvGraphicFramePr>
            <a:graphicFrameLocks noGrp="1"/>
          </p:cNvGraphicFramePr>
          <p:nvPr>
            <p:ph idx="1"/>
            <p:extLst>
              <p:ext uri="{D42A27DB-BD31-4B8C-83A1-F6EECF244321}">
                <p14:modId xmlns:p14="http://schemas.microsoft.com/office/powerpoint/2010/main" val="72842931"/>
              </p:ext>
            </p:extLst>
          </p:nvPr>
        </p:nvGraphicFramePr>
        <p:xfrm>
          <a:off x="4187952" y="978408"/>
          <a:ext cx="7488936" cy="523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16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799A-4679-1B3D-E6C4-E1316543D58D}"/>
              </a:ext>
            </a:extLst>
          </p:cNvPr>
          <p:cNvSpPr>
            <a:spLocks noGrp="1"/>
          </p:cNvSpPr>
          <p:nvPr>
            <p:ph type="title"/>
          </p:nvPr>
        </p:nvSpPr>
        <p:spPr/>
        <p:txBody>
          <a:bodyPr/>
          <a:lstStyle/>
          <a:p>
            <a:r>
              <a:rPr lang="en-US" sz="4200" dirty="0"/>
              <a:t>Emotion</a:t>
            </a:r>
            <a:r>
              <a:rPr lang="en-US" dirty="0"/>
              <a:t> </a:t>
            </a:r>
            <a:br>
              <a:rPr lang="en-US" dirty="0"/>
            </a:br>
            <a:r>
              <a:rPr lang="en-US" sz="4200" dirty="0"/>
              <a:t>Dysregulation</a:t>
            </a:r>
          </a:p>
        </p:txBody>
      </p:sp>
      <p:sp>
        <p:nvSpPr>
          <p:cNvPr id="5" name="Title 1">
            <a:extLst>
              <a:ext uri="{FF2B5EF4-FFF2-40B4-BE49-F238E27FC236}">
                <a16:creationId xmlns:a16="http://schemas.microsoft.com/office/drawing/2014/main" id="{FD5658D5-EDE7-D150-3406-357D552E66E3}"/>
              </a:ext>
            </a:extLst>
          </p:cNvPr>
          <p:cNvSpPr txBox="1">
            <a:spLocks/>
          </p:cNvSpPr>
          <p:nvPr/>
        </p:nvSpPr>
        <p:spPr>
          <a:xfrm>
            <a:off x="521208" y="978408"/>
            <a:ext cx="3154680" cy="406908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endParaRPr lang="en-US" sz="4000" dirty="0"/>
          </a:p>
        </p:txBody>
      </p:sp>
      <p:graphicFrame>
        <p:nvGraphicFramePr>
          <p:cNvPr id="6" name="Content Placeholder 2">
            <a:extLst>
              <a:ext uri="{FF2B5EF4-FFF2-40B4-BE49-F238E27FC236}">
                <a16:creationId xmlns:a16="http://schemas.microsoft.com/office/drawing/2014/main" id="{66CB24C6-AF28-3713-9255-D697DD6CA2B4}"/>
              </a:ext>
            </a:extLst>
          </p:cNvPr>
          <p:cNvGraphicFramePr>
            <a:graphicFrameLocks/>
          </p:cNvGraphicFramePr>
          <p:nvPr>
            <p:extLst>
              <p:ext uri="{D42A27DB-BD31-4B8C-83A1-F6EECF244321}">
                <p14:modId xmlns:p14="http://schemas.microsoft.com/office/powerpoint/2010/main" val="2690512500"/>
              </p:ext>
            </p:extLst>
          </p:nvPr>
        </p:nvGraphicFramePr>
        <p:xfrm>
          <a:off x="4187952" y="978408"/>
          <a:ext cx="7488936" cy="523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455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AA91FC-D02A-5DA1-C7F8-2427180763D3}"/>
              </a:ext>
            </a:extLst>
          </p:cNvPr>
          <p:cNvSpPr>
            <a:spLocks noGrp="1"/>
          </p:cNvSpPr>
          <p:nvPr>
            <p:ph type="title"/>
          </p:nvPr>
        </p:nvSpPr>
        <p:spPr>
          <a:xfrm>
            <a:off x="521208" y="978408"/>
            <a:ext cx="6263640" cy="1463040"/>
          </a:xfrm>
        </p:spPr>
        <p:txBody>
          <a:bodyPr>
            <a:normAutofit/>
          </a:bodyPr>
          <a:lstStyle/>
          <a:p>
            <a:r>
              <a:rPr lang="en-US" dirty="0"/>
              <a:t>Sundowning</a:t>
            </a:r>
          </a:p>
        </p:txBody>
      </p:sp>
      <p:sp>
        <p:nvSpPr>
          <p:cNvPr id="31" name="Freeform: Shape 30">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50553B3-EF04-3E4F-B3DD-B370EE743D0E}"/>
              </a:ext>
            </a:extLst>
          </p:cNvPr>
          <p:cNvSpPr>
            <a:spLocks noGrp="1"/>
          </p:cNvSpPr>
          <p:nvPr>
            <p:ph idx="1"/>
          </p:nvPr>
        </p:nvSpPr>
        <p:spPr>
          <a:xfrm>
            <a:off x="521207" y="1981346"/>
            <a:ext cx="6784849" cy="4364590"/>
          </a:xfrm>
        </p:spPr>
        <p:txBody>
          <a:bodyPr>
            <a:noAutofit/>
          </a:bodyPr>
          <a:lstStyle/>
          <a:p>
            <a:pPr marL="0" indent="0">
              <a:buNone/>
            </a:pPr>
            <a:r>
              <a:rPr lang="en-US" sz="3200" dirty="0"/>
              <a:t>Sundowning is a phenomenon associated with increased confusion, anxiety, agitation, and restlessness in people with dementia or Alzheimer’s, occurring specifically in the late afternoon or evening. It is a set of behavioral symptoms that often worsen as the sun sets.</a:t>
            </a:r>
          </a:p>
        </p:txBody>
      </p:sp>
      <p:pic>
        <p:nvPicPr>
          <p:cNvPr id="17" name="Graphic 16" descr="Confused Person">
            <a:extLst>
              <a:ext uri="{FF2B5EF4-FFF2-40B4-BE49-F238E27FC236}">
                <a16:creationId xmlns:a16="http://schemas.microsoft.com/office/drawing/2014/main" id="{58A92135-996E-4ED3-A5D1-889219857D3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06202" y="1469287"/>
            <a:ext cx="4364590" cy="4364590"/>
          </a:xfrm>
          <a:prstGeom prst="rect">
            <a:avLst/>
          </a:prstGeom>
        </p:spPr>
      </p:pic>
    </p:spTree>
    <p:extLst>
      <p:ext uri="{BB962C8B-B14F-4D97-AF65-F5344CB8AC3E}">
        <p14:creationId xmlns:p14="http://schemas.microsoft.com/office/powerpoint/2010/main" val="89663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D7F4-E0FB-B3C6-B4B9-A44AF0E7F12B}"/>
              </a:ext>
            </a:extLst>
          </p:cNvPr>
          <p:cNvSpPr>
            <a:spLocks noGrp="1"/>
          </p:cNvSpPr>
          <p:nvPr>
            <p:ph type="title"/>
          </p:nvPr>
        </p:nvSpPr>
        <p:spPr/>
        <p:txBody>
          <a:bodyPr/>
          <a:lstStyle/>
          <a:p>
            <a:r>
              <a:rPr lang="en-US" dirty="0"/>
              <a:t>Virtual Dementia Experience</a:t>
            </a:r>
          </a:p>
        </p:txBody>
      </p:sp>
      <p:pic>
        <p:nvPicPr>
          <p:cNvPr id="6" name="Online Media 5" descr="Virtual Dementia Tour">
            <a:hlinkClick r:id="" action="ppaction://media"/>
            <a:extLst>
              <a:ext uri="{FF2B5EF4-FFF2-40B4-BE49-F238E27FC236}">
                <a16:creationId xmlns:a16="http://schemas.microsoft.com/office/drawing/2014/main" id="{0281087B-02B4-A993-399C-29403E70FF0A}"/>
              </a:ext>
            </a:extLst>
          </p:cNvPr>
          <p:cNvPicPr>
            <a:picLocks noGrp="1" noRot="1" noChangeAspect="1"/>
          </p:cNvPicPr>
          <p:nvPr>
            <p:ph idx="1"/>
            <a:videoFile r:link="rId1"/>
          </p:nvPr>
        </p:nvPicPr>
        <p:blipFill>
          <a:blip r:embed="rId4"/>
          <a:stretch>
            <a:fillRect/>
          </a:stretch>
        </p:blipFill>
        <p:spPr>
          <a:xfrm>
            <a:off x="2765425" y="2578100"/>
            <a:ext cx="6667500" cy="3767138"/>
          </a:xfrm>
          <a:prstGeom prst="rect">
            <a:avLst/>
          </a:prstGeom>
        </p:spPr>
      </p:pic>
    </p:spTree>
    <p:extLst>
      <p:ext uri="{BB962C8B-B14F-4D97-AF65-F5344CB8AC3E}">
        <p14:creationId xmlns:p14="http://schemas.microsoft.com/office/powerpoint/2010/main" val="200599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F6D838-31D2-8254-AB77-9D1CECEA9014}"/>
              </a:ext>
            </a:extLst>
          </p:cNvPr>
          <p:cNvSpPr>
            <a:spLocks noGrp="1"/>
          </p:cNvSpPr>
          <p:nvPr>
            <p:ph type="title"/>
          </p:nvPr>
        </p:nvSpPr>
        <p:spPr>
          <a:xfrm>
            <a:off x="521208" y="978408"/>
            <a:ext cx="11155680" cy="1463040"/>
          </a:xfrm>
        </p:spPr>
        <p:txBody>
          <a:bodyPr>
            <a:normAutofit/>
          </a:bodyPr>
          <a:lstStyle/>
          <a:p>
            <a:r>
              <a:rPr lang="en-US" dirty="0"/>
              <a:t>Sensory Approaches</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51CC168-603E-EBDC-3CFC-02652D7F400E}"/>
              </a:ext>
            </a:extLst>
          </p:cNvPr>
          <p:cNvGraphicFramePr>
            <a:graphicFrameLocks noGrp="1"/>
          </p:cNvGraphicFramePr>
          <p:nvPr>
            <p:ph idx="1"/>
            <p:extLst>
              <p:ext uri="{D42A27DB-BD31-4B8C-83A1-F6EECF244321}">
                <p14:modId xmlns:p14="http://schemas.microsoft.com/office/powerpoint/2010/main" val="2399479002"/>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80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A8C809-178B-A73B-6F04-B845955FA578}"/>
              </a:ext>
            </a:extLst>
          </p:cNvPr>
          <p:cNvSpPr>
            <a:spLocks noGrp="1"/>
          </p:cNvSpPr>
          <p:nvPr>
            <p:ph type="title"/>
          </p:nvPr>
        </p:nvSpPr>
        <p:spPr>
          <a:xfrm>
            <a:off x="521208" y="978408"/>
            <a:ext cx="6263640" cy="1463040"/>
          </a:xfrm>
        </p:spPr>
        <p:txBody>
          <a:bodyPr>
            <a:normAutofit/>
          </a:bodyPr>
          <a:lstStyle/>
          <a:p>
            <a:r>
              <a:rPr lang="en-US" dirty="0"/>
              <a:t>Selective Attention</a:t>
            </a:r>
          </a:p>
        </p:txBody>
      </p:sp>
      <p:sp>
        <p:nvSpPr>
          <p:cNvPr id="19" name="Freeform: Shape 18">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5EAFE48-9E64-8F0D-187A-938CFD5C3AED}"/>
              </a:ext>
            </a:extLst>
          </p:cNvPr>
          <p:cNvSpPr>
            <a:spLocks noGrp="1"/>
          </p:cNvSpPr>
          <p:nvPr>
            <p:ph idx="1"/>
          </p:nvPr>
        </p:nvSpPr>
        <p:spPr>
          <a:xfrm>
            <a:off x="521208" y="2578608"/>
            <a:ext cx="6263640" cy="3767328"/>
          </a:xfrm>
        </p:spPr>
        <p:txBody>
          <a:bodyPr>
            <a:normAutofit/>
          </a:bodyPr>
          <a:lstStyle/>
          <a:p>
            <a:pPr marL="0" indent="0">
              <a:buNone/>
            </a:pPr>
            <a:r>
              <a:rPr lang="en-US" sz="3600" dirty="0"/>
              <a:t>Selective attention is related to emotion regulation in that it is important for an individual to be able to shift and sustain their attention in order to achieve emotion regulation. </a:t>
            </a:r>
          </a:p>
        </p:txBody>
      </p:sp>
      <p:pic>
        <p:nvPicPr>
          <p:cNvPr id="7" name="Graphic 6" descr="Comment Urgent">
            <a:extLst>
              <a:ext uri="{FF2B5EF4-FFF2-40B4-BE49-F238E27FC236}">
                <a16:creationId xmlns:a16="http://schemas.microsoft.com/office/drawing/2014/main" id="{95C56B6E-226F-6B49-1C89-DED6D23997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306492" y="976160"/>
            <a:ext cx="4364590" cy="4364590"/>
          </a:xfrm>
          <a:prstGeom prst="rect">
            <a:avLst/>
          </a:prstGeom>
        </p:spPr>
      </p:pic>
    </p:spTree>
    <p:extLst>
      <p:ext uri="{BB962C8B-B14F-4D97-AF65-F5344CB8AC3E}">
        <p14:creationId xmlns:p14="http://schemas.microsoft.com/office/powerpoint/2010/main" val="94976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0F583F60-6F8B-B498-CB88-B1AA0648A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DA5C0F09-6CEE-0752-8F7B-A8AB08CE5466}"/>
              </a:ext>
            </a:extLst>
          </p:cNvPr>
          <p:cNvSpPr>
            <a:spLocks noGrp="1"/>
          </p:cNvSpPr>
          <p:nvPr>
            <p:ph type="title"/>
          </p:nvPr>
        </p:nvSpPr>
        <p:spPr>
          <a:xfrm>
            <a:off x="3048" y="657369"/>
            <a:ext cx="12188952" cy="1077551"/>
          </a:xfrm>
        </p:spPr>
        <p:txBody>
          <a:bodyPr vert="horz" lIns="91440" tIns="45720" rIns="91440" bIns="45720" rtlCol="0" anchor="b">
            <a:normAutofit/>
          </a:bodyPr>
          <a:lstStyle/>
          <a:p>
            <a:pPr>
              <a:lnSpc>
                <a:spcPct val="90000"/>
              </a:lnSpc>
            </a:pPr>
            <a:r>
              <a:rPr lang="en-US" sz="3600" dirty="0"/>
              <a:t>       </a:t>
            </a:r>
            <a:r>
              <a:rPr lang="en-US" sz="4800" dirty="0"/>
              <a:t>Attention</a:t>
            </a:r>
            <a:r>
              <a:rPr lang="en-US" sz="3600" dirty="0"/>
              <a:t> 				      		    </a:t>
            </a:r>
            <a:r>
              <a:rPr lang="en-US" sz="4800" dirty="0"/>
              <a:t>Agitation</a:t>
            </a:r>
          </a:p>
        </p:txBody>
      </p:sp>
      <p:sp>
        <p:nvSpPr>
          <p:cNvPr id="11" name="Content Placeholder 2">
            <a:extLst>
              <a:ext uri="{FF2B5EF4-FFF2-40B4-BE49-F238E27FC236}">
                <a16:creationId xmlns:a16="http://schemas.microsoft.com/office/drawing/2014/main" id="{37779434-F0B7-8CF1-B9B5-4B47C942E44C}"/>
              </a:ext>
            </a:extLst>
          </p:cNvPr>
          <p:cNvSpPr>
            <a:spLocks noGrp="1"/>
          </p:cNvSpPr>
          <p:nvPr>
            <p:ph idx="1"/>
          </p:nvPr>
        </p:nvSpPr>
        <p:spPr>
          <a:xfrm>
            <a:off x="4043798" y="2873459"/>
            <a:ext cx="4684015" cy="2846994"/>
          </a:xfrm>
        </p:spPr>
        <p:txBody>
          <a:bodyPr vert="horz" lIns="91440" tIns="45720" rIns="91440" bIns="45720" rtlCol="0" anchor="t">
            <a:noAutofit/>
          </a:bodyPr>
          <a:lstStyle/>
          <a:p>
            <a:pPr marL="0" indent="0">
              <a:lnSpc>
                <a:spcPct val="100000"/>
              </a:lnSpc>
              <a:buNone/>
            </a:pPr>
            <a:r>
              <a:rPr lang="en-US" sz="3600" kern="1200" dirty="0">
                <a:solidFill>
                  <a:schemeClr val="tx1"/>
                </a:solidFill>
                <a:latin typeface="+mn-lt"/>
                <a:ea typeface="+mn-ea"/>
                <a:cs typeface="+mn-cs"/>
              </a:rPr>
              <a:t>As orientation and sustained attention increase, agitation decreases.</a:t>
            </a:r>
          </a:p>
        </p:txBody>
      </p:sp>
      <p:pic>
        <p:nvPicPr>
          <p:cNvPr id="12" name="Graphic 11" descr="Arrow Down with solid fill">
            <a:extLst>
              <a:ext uri="{FF2B5EF4-FFF2-40B4-BE49-F238E27FC236}">
                <a16:creationId xmlns:a16="http://schemas.microsoft.com/office/drawing/2014/main" id="{6ABCA765-AF99-D171-136F-247D868ADF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55320" y="2078019"/>
            <a:ext cx="3829562" cy="3829562"/>
          </a:xfrm>
          <a:prstGeom prst="rect">
            <a:avLst/>
          </a:prstGeom>
        </p:spPr>
      </p:pic>
      <p:pic>
        <p:nvPicPr>
          <p:cNvPr id="13" name="Graphic 12" descr="Arrow Up with solid fill">
            <a:extLst>
              <a:ext uri="{FF2B5EF4-FFF2-40B4-BE49-F238E27FC236}">
                <a16:creationId xmlns:a16="http://schemas.microsoft.com/office/drawing/2014/main" id="{4DFEB68D-F60B-2AD1-746A-10C90529C84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7118" y="2105570"/>
            <a:ext cx="3829562" cy="3829562"/>
          </a:xfrm>
          <a:prstGeom prst="rect">
            <a:avLst/>
          </a:prstGeom>
        </p:spPr>
      </p:pic>
    </p:spTree>
    <p:extLst>
      <p:ext uri="{BB962C8B-B14F-4D97-AF65-F5344CB8AC3E}">
        <p14:creationId xmlns:p14="http://schemas.microsoft.com/office/powerpoint/2010/main" val="111595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270C13-9C0D-E24F-C14C-DCC2D29276E3}"/>
              </a:ext>
            </a:extLst>
          </p:cNvPr>
          <p:cNvSpPr>
            <a:spLocks noGrp="1"/>
          </p:cNvSpPr>
          <p:nvPr>
            <p:ph type="title"/>
          </p:nvPr>
        </p:nvSpPr>
        <p:spPr>
          <a:xfrm>
            <a:off x="521208" y="978408"/>
            <a:ext cx="11155680" cy="1463040"/>
          </a:xfrm>
        </p:spPr>
        <p:txBody>
          <a:bodyPr>
            <a:normAutofit/>
          </a:bodyPr>
          <a:lstStyle/>
          <a:p>
            <a:r>
              <a:rPr lang="en-US" dirty="0"/>
              <a:t>Use of Music</a:t>
            </a:r>
          </a:p>
        </p:txBody>
      </p:sp>
      <p:sp>
        <p:nvSpPr>
          <p:cNvPr id="27" name="Rectangle 26">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6E7B220C-EE50-0996-D19B-4EF43EA953F5}"/>
              </a:ext>
            </a:extLst>
          </p:cNvPr>
          <p:cNvGraphicFramePr>
            <a:graphicFrameLocks noGrp="1"/>
          </p:cNvGraphicFramePr>
          <p:nvPr>
            <p:ph idx="1"/>
            <p:extLst>
              <p:ext uri="{D42A27DB-BD31-4B8C-83A1-F6EECF244321}">
                <p14:modId xmlns:p14="http://schemas.microsoft.com/office/powerpoint/2010/main" val="4258156614"/>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494601"/>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3BC7E9B5CA7144A1BBF85FCEDB2529" ma:contentTypeVersion="13" ma:contentTypeDescription="Create a new document." ma:contentTypeScope="" ma:versionID="b68d46ea84713cb349862a51a4d4ce91">
  <xsd:schema xmlns:xsd="http://www.w3.org/2001/XMLSchema" xmlns:xs="http://www.w3.org/2001/XMLSchema" xmlns:p="http://schemas.microsoft.com/office/2006/metadata/properties" xmlns:ns2="bfc2c4c8-adf5-4aa4-8228-c9e7f275c420" xmlns:ns3="75b3c625-cdeb-4033-b8c7-6de0fe1423a0" targetNamespace="http://schemas.microsoft.com/office/2006/metadata/properties" ma:root="true" ma:fieldsID="2d932a191d032ba4912d20c54dcd23d0" ns2:_="" ns3:_="">
    <xsd:import namespace="bfc2c4c8-adf5-4aa4-8228-c9e7f275c420"/>
    <xsd:import namespace="75b3c625-cdeb-4033-b8c7-6de0fe1423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2c4c8-adf5-4aa4-8228-c9e7f275c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244e949-8ee3-4b39-895c-07c1e755efea"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b3c625-cdeb-4033-b8c7-6de0fe1423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097cb48-0eaf-4bef-a129-7ef40389b95f}" ma:internalName="TaxCatchAll" ma:showField="CatchAllData" ma:web="75b3c625-cdeb-4033-b8c7-6de0fe142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c2c4c8-adf5-4aa4-8228-c9e7f275c420">
      <Terms xmlns="http://schemas.microsoft.com/office/infopath/2007/PartnerControls"/>
    </lcf76f155ced4ddcb4097134ff3c332f>
    <TaxCatchAll xmlns="75b3c625-cdeb-4033-b8c7-6de0fe1423a0" xsi:nil="true"/>
  </documentManagement>
</p:properties>
</file>

<file path=customXml/itemProps1.xml><?xml version="1.0" encoding="utf-8"?>
<ds:datastoreItem xmlns:ds="http://schemas.openxmlformats.org/officeDocument/2006/customXml" ds:itemID="{7336292E-561E-49D2-B555-FA718F67BA30}"/>
</file>

<file path=customXml/itemProps2.xml><?xml version="1.0" encoding="utf-8"?>
<ds:datastoreItem xmlns:ds="http://schemas.openxmlformats.org/officeDocument/2006/customXml" ds:itemID="{FEAF7394-1B01-43AC-87BC-3A7DB60F3D70}"/>
</file>

<file path=customXml/itemProps3.xml><?xml version="1.0" encoding="utf-8"?>
<ds:datastoreItem xmlns:ds="http://schemas.openxmlformats.org/officeDocument/2006/customXml" ds:itemID="{1AB6342B-F73F-42DC-B6DF-6001ABC8FCC9}"/>
</file>

<file path=docProps/app.xml><?xml version="1.0" encoding="utf-8"?>
<Properties xmlns="http://schemas.openxmlformats.org/officeDocument/2006/extended-properties" xmlns:vt="http://schemas.openxmlformats.org/officeDocument/2006/docPropsVTypes">
  <Template>Circuit</Template>
  <TotalTime>4842</TotalTime>
  <Words>1210</Words>
  <Application>Microsoft Macintosh PowerPoint</Application>
  <PresentationFormat>Widescreen</PresentationFormat>
  <Paragraphs>184</Paragraphs>
  <Slides>16</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Bierstadt</vt:lpstr>
      <vt:lpstr>GestaltVTI</vt:lpstr>
      <vt:lpstr>Music as De-escalation  Regulating Emotions with Music</vt:lpstr>
      <vt:lpstr>Emotion Regulation</vt:lpstr>
      <vt:lpstr>Emotion  Dysregulation</vt:lpstr>
      <vt:lpstr>Sundowning</vt:lpstr>
      <vt:lpstr>Virtual Dementia Experience</vt:lpstr>
      <vt:lpstr>Sensory Approaches</vt:lpstr>
      <vt:lpstr>Selective Attention</vt:lpstr>
      <vt:lpstr>       Attention                 Agitation</vt:lpstr>
      <vt:lpstr>Use of Music</vt:lpstr>
      <vt:lpstr>Use of Music – Gentle Humming</vt:lpstr>
      <vt:lpstr>Use of Music - Singing</vt:lpstr>
      <vt:lpstr>Use of Music - Tapping</vt:lpstr>
      <vt:lpstr>Use of Music - Listening</vt:lpstr>
      <vt:lpstr>Use of Music – Iso Principle</vt:lpstr>
      <vt:lpstr>Middleton Music Therapy Services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Ingrid Gruett</dc:creator>
  <cp:lastModifiedBy>Ingrid Gruett</cp:lastModifiedBy>
  <cp:revision>43</cp:revision>
  <dcterms:created xsi:type="dcterms:W3CDTF">2026-03-28T19:39:40Z</dcterms:created>
  <dcterms:modified xsi:type="dcterms:W3CDTF">2026-04-01T15:51:45Z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0x010100EC3BC7E9B5CA7144A1BBF85FCEDB2529</vt:lpwstr>
  </property>
</Properties>
</file>