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68" r:id="rId3"/>
    <p:sldId id="258" r:id="rId4"/>
    <p:sldId id="263" r:id="rId5"/>
    <p:sldId id="267" r:id="rId6"/>
    <p:sldId id="266" r:id="rId7"/>
    <p:sldId id="269" r:id="rId8"/>
    <p:sldId id="272" r:id="rId9"/>
    <p:sldId id="305" r:id="rId10"/>
    <p:sldId id="299" r:id="rId11"/>
    <p:sldId id="273" r:id="rId12"/>
    <p:sldId id="271" r:id="rId13"/>
    <p:sldId id="304" r:id="rId14"/>
    <p:sldId id="306" r:id="rId15"/>
    <p:sldId id="302" r:id="rId16"/>
    <p:sldId id="30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4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783F94-76C7-4827-A778-B81F09B85B0C}" v="98" dt="2026-03-19T21:31:34.7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3" autoAdjust="0"/>
    <p:restoredTop sz="66586" autoAdjust="0"/>
  </p:normalViewPr>
  <p:slideViewPr>
    <p:cSldViewPr snapToGrid="0">
      <p:cViewPr varScale="1">
        <p:scale>
          <a:sx n="73" d="100"/>
          <a:sy n="73" d="100"/>
        </p:scale>
        <p:origin x="20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Relationship Id="rId27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son, Michelle" userId="06c0f7c7-b93e-4f35-99db-520ddde22f30" providerId="ADAL" clId="{A371E74A-79F0-4D91-A252-012B772B7D5C}"/>
    <pc:docChg chg="undo custSel addSld delSld modSld sldOrd">
      <pc:chgData name="Hanson, Michelle" userId="06c0f7c7-b93e-4f35-99db-520ddde22f30" providerId="ADAL" clId="{A371E74A-79F0-4D91-A252-012B772B7D5C}" dt="2026-03-19T21:47:02.310" v="2799" actId="113"/>
      <pc:docMkLst>
        <pc:docMk/>
      </pc:docMkLst>
      <pc:sldChg chg="addSp delSp modSp mod">
        <pc:chgData name="Hanson, Michelle" userId="06c0f7c7-b93e-4f35-99db-520ddde22f30" providerId="ADAL" clId="{A371E74A-79F0-4D91-A252-012B772B7D5C}" dt="2026-03-13T19:43:59.983" v="649" actId="1076"/>
        <pc:sldMkLst>
          <pc:docMk/>
          <pc:sldMk cId="3217497287" sldId="257"/>
        </pc:sldMkLst>
        <pc:spChg chg="mod ord">
          <ac:chgData name="Hanson, Michelle" userId="06c0f7c7-b93e-4f35-99db-520ddde22f30" providerId="ADAL" clId="{A371E74A-79F0-4D91-A252-012B772B7D5C}" dt="2026-03-13T19:43:59.983" v="649" actId="1076"/>
          <ac:spMkLst>
            <pc:docMk/>
            <pc:sldMk cId="3217497287" sldId="257"/>
            <ac:spMk id="3" creationId="{00000000-0000-0000-0000-000000000000}"/>
          </ac:spMkLst>
        </pc:spChg>
        <pc:spChg chg="add">
          <ac:chgData name="Hanson, Michelle" userId="06c0f7c7-b93e-4f35-99db-520ddde22f30" providerId="ADAL" clId="{A371E74A-79F0-4D91-A252-012B772B7D5C}" dt="2026-03-13T19:14:32.430" v="1" actId="26606"/>
          <ac:spMkLst>
            <pc:docMk/>
            <pc:sldMk cId="3217497287" sldId="257"/>
            <ac:spMk id="1031" creationId="{7C1E5815-D54C-487F-A054-6D4930ADE3DF}"/>
          </ac:spMkLst>
        </pc:spChg>
        <pc:spChg chg="add">
          <ac:chgData name="Hanson, Michelle" userId="06c0f7c7-b93e-4f35-99db-520ddde22f30" providerId="ADAL" clId="{A371E74A-79F0-4D91-A252-012B772B7D5C}" dt="2026-03-13T19:14:32.430" v="1" actId="26606"/>
          <ac:spMkLst>
            <pc:docMk/>
            <pc:sldMk cId="3217497287" sldId="257"/>
            <ac:spMk id="1033" creationId="{736F0DFD-0954-464F-BF12-DD2E6F6E0380}"/>
          </ac:spMkLst>
        </pc:spChg>
        <pc:picChg chg="mod">
          <ac:chgData name="Hanson, Michelle" userId="06c0f7c7-b93e-4f35-99db-520ddde22f30" providerId="ADAL" clId="{A371E74A-79F0-4D91-A252-012B772B7D5C}" dt="2026-03-13T19:43:33.219" v="645" actId="1076"/>
          <ac:picMkLst>
            <pc:docMk/>
            <pc:sldMk cId="3217497287" sldId="257"/>
            <ac:picMk id="1026" creationId="{E0E7F16C-A24A-07B3-62AD-903CC429E01D}"/>
          </ac:picMkLst>
        </pc:picChg>
      </pc:sldChg>
      <pc:sldChg chg="addSp delSp modSp mod setClrOvrMap">
        <pc:chgData name="Hanson, Michelle" userId="06c0f7c7-b93e-4f35-99db-520ddde22f30" providerId="ADAL" clId="{A371E74A-79F0-4D91-A252-012B772B7D5C}" dt="2026-03-19T21:23:54.323" v="1966" actId="20577"/>
        <pc:sldMkLst>
          <pc:docMk/>
          <pc:sldMk cId="4268428763" sldId="258"/>
        </pc:sldMkLst>
        <pc:spChg chg="mod">
          <ac:chgData name="Hanson, Michelle" userId="06c0f7c7-b93e-4f35-99db-520ddde22f30" providerId="ADAL" clId="{A371E74A-79F0-4D91-A252-012B772B7D5C}" dt="2026-03-13T19:34:24.264" v="385" actId="26606"/>
          <ac:spMkLst>
            <pc:docMk/>
            <pc:sldMk cId="4268428763" sldId="258"/>
            <ac:spMk id="4" creationId="{00000000-0000-0000-0000-000000000000}"/>
          </ac:spMkLst>
        </pc:spChg>
        <pc:spChg chg="add">
          <ac:chgData name="Hanson, Michelle" userId="06c0f7c7-b93e-4f35-99db-520ddde22f30" providerId="ADAL" clId="{A371E74A-79F0-4D91-A252-012B772B7D5C}" dt="2026-03-13T19:34:24.264" v="385" actId="26606"/>
          <ac:spMkLst>
            <pc:docMk/>
            <pc:sldMk cId="4268428763" sldId="258"/>
            <ac:spMk id="3084" creationId="{45D37F4E-DDB4-456B-97E0-9937730A039F}"/>
          </ac:spMkLst>
        </pc:spChg>
        <pc:spChg chg="add">
          <ac:chgData name="Hanson, Michelle" userId="06c0f7c7-b93e-4f35-99db-520ddde22f30" providerId="ADAL" clId="{A371E74A-79F0-4D91-A252-012B772B7D5C}" dt="2026-03-13T19:34:24.264" v="385" actId="26606"/>
          <ac:spMkLst>
            <pc:docMk/>
            <pc:sldMk cId="4268428763" sldId="258"/>
            <ac:spMk id="3086" creationId="{B2DD41CD-8F47-4F56-AD12-4E2FF7696987}"/>
          </ac:spMkLst>
        </pc:spChg>
        <pc:graphicFrameChg chg="mod modGraphic">
          <ac:chgData name="Hanson, Michelle" userId="06c0f7c7-b93e-4f35-99db-520ddde22f30" providerId="ADAL" clId="{A371E74A-79F0-4D91-A252-012B772B7D5C}" dt="2026-03-19T21:23:54.323" v="1966" actId="20577"/>
          <ac:graphicFrameMkLst>
            <pc:docMk/>
            <pc:sldMk cId="4268428763" sldId="258"/>
            <ac:graphicFrameMk id="7" creationId="{48969DAD-80C6-0B27-16F6-F46431079165}"/>
          </ac:graphicFrameMkLst>
        </pc:graphicFrameChg>
        <pc:picChg chg="add mod">
          <ac:chgData name="Hanson, Michelle" userId="06c0f7c7-b93e-4f35-99db-520ddde22f30" providerId="ADAL" clId="{A371E74A-79F0-4D91-A252-012B772B7D5C}" dt="2026-03-13T19:35:19.281" v="393" actId="1076"/>
          <ac:picMkLst>
            <pc:docMk/>
            <pc:sldMk cId="4268428763" sldId="258"/>
            <ac:picMk id="2" creationId="{F675D105-8B80-5615-2355-E8F8FD0A6798}"/>
          </ac:picMkLst>
        </pc:picChg>
      </pc:sldChg>
      <pc:sldChg chg="addSp delSp modSp mod">
        <pc:chgData name="Hanson, Michelle" userId="06c0f7c7-b93e-4f35-99db-520ddde22f30" providerId="ADAL" clId="{A371E74A-79F0-4D91-A252-012B772B7D5C}" dt="2026-03-19T21:26:02.809" v="2129" actId="20577"/>
        <pc:sldMkLst>
          <pc:docMk/>
          <pc:sldMk cId="141041544" sldId="263"/>
        </pc:sldMkLst>
        <pc:spChg chg="mod">
          <ac:chgData name="Hanson, Michelle" userId="06c0f7c7-b93e-4f35-99db-520ddde22f30" providerId="ADAL" clId="{A371E74A-79F0-4D91-A252-012B772B7D5C}" dt="2026-03-13T19:15:35.229" v="4" actId="26606"/>
          <ac:spMkLst>
            <pc:docMk/>
            <pc:sldMk cId="141041544" sldId="263"/>
            <ac:spMk id="2" creationId="{399101BE-4A41-74E2-2AD8-33FAC726A9C8}"/>
          </ac:spMkLst>
        </pc:spChg>
        <pc:spChg chg="mod">
          <ac:chgData name="Hanson, Michelle" userId="06c0f7c7-b93e-4f35-99db-520ddde22f30" providerId="ADAL" clId="{A371E74A-79F0-4D91-A252-012B772B7D5C}" dt="2026-03-19T21:26:02.809" v="2129" actId="20577"/>
          <ac:spMkLst>
            <pc:docMk/>
            <pc:sldMk cId="141041544" sldId="263"/>
            <ac:spMk id="3" creationId="{9736C5CD-AE91-26E9-21EB-64B46474B449}"/>
          </ac:spMkLst>
        </pc:spChg>
        <pc:spChg chg="add">
          <ac:chgData name="Hanson, Michelle" userId="06c0f7c7-b93e-4f35-99db-520ddde22f30" providerId="ADAL" clId="{A371E74A-79F0-4D91-A252-012B772B7D5C}" dt="2026-03-13T19:15:35.229" v="4" actId="26606"/>
          <ac:spMkLst>
            <pc:docMk/>
            <pc:sldMk cId="141041544" sldId="263"/>
            <ac:spMk id="4103" creationId="{45D37F4E-DDB4-456B-97E0-9937730A039F}"/>
          </ac:spMkLst>
        </pc:spChg>
        <pc:spChg chg="add">
          <ac:chgData name="Hanson, Michelle" userId="06c0f7c7-b93e-4f35-99db-520ddde22f30" providerId="ADAL" clId="{A371E74A-79F0-4D91-A252-012B772B7D5C}" dt="2026-03-13T19:15:35.229" v="4" actId="26606"/>
          <ac:spMkLst>
            <pc:docMk/>
            <pc:sldMk cId="141041544" sldId="263"/>
            <ac:spMk id="4105" creationId="{B2DD41CD-8F47-4F56-AD12-4E2FF7696987}"/>
          </ac:spMkLst>
        </pc:spChg>
        <pc:picChg chg="add mod">
          <ac:chgData name="Hanson, Michelle" userId="06c0f7c7-b93e-4f35-99db-520ddde22f30" providerId="ADAL" clId="{A371E74A-79F0-4D91-A252-012B772B7D5C}" dt="2026-03-13T19:35:38.110" v="396" actId="1076"/>
          <ac:picMkLst>
            <pc:docMk/>
            <pc:sldMk cId="141041544" sldId="263"/>
            <ac:picMk id="4" creationId="{DC133AFF-5706-D9AD-F2B1-15AD17DC5812}"/>
          </ac:picMkLst>
        </pc:picChg>
      </pc:sldChg>
      <pc:sldChg chg="addSp delSp modSp mod">
        <pc:chgData name="Hanson, Michelle" userId="06c0f7c7-b93e-4f35-99db-520ddde22f30" providerId="ADAL" clId="{A371E74A-79F0-4D91-A252-012B772B7D5C}" dt="2026-03-13T20:05:00.348" v="1799" actId="20577"/>
        <pc:sldMkLst>
          <pc:docMk/>
          <pc:sldMk cId="1065364077" sldId="266"/>
        </pc:sldMkLst>
        <pc:spChg chg="mod">
          <ac:chgData name="Hanson, Michelle" userId="06c0f7c7-b93e-4f35-99db-520ddde22f30" providerId="ADAL" clId="{A371E74A-79F0-4D91-A252-012B772B7D5C}" dt="2026-03-13T19:15:50.550" v="6" actId="26606"/>
          <ac:spMkLst>
            <pc:docMk/>
            <pc:sldMk cId="1065364077" sldId="266"/>
            <ac:spMk id="2" creationId="{55823C91-9FEF-3DE5-203A-5F581CD06389}"/>
          </ac:spMkLst>
        </pc:spChg>
        <pc:spChg chg="mod">
          <ac:chgData name="Hanson, Michelle" userId="06c0f7c7-b93e-4f35-99db-520ddde22f30" providerId="ADAL" clId="{A371E74A-79F0-4D91-A252-012B772B7D5C}" dt="2026-03-13T20:05:00.348" v="1799" actId="20577"/>
          <ac:spMkLst>
            <pc:docMk/>
            <pc:sldMk cId="1065364077" sldId="266"/>
            <ac:spMk id="3" creationId="{8C7BC502-4FAF-8835-28F5-85477DED9B10}"/>
          </ac:spMkLst>
        </pc:spChg>
        <pc:spChg chg="add">
          <ac:chgData name="Hanson, Michelle" userId="06c0f7c7-b93e-4f35-99db-520ddde22f30" providerId="ADAL" clId="{A371E74A-79F0-4D91-A252-012B772B7D5C}" dt="2026-03-13T19:15:50.550" v="6" actId="26606"/>
          <ac:spMkLst>
            <pc:docMk/>
            <pc:sldMk cId="1065364077" sldId="266"/>
            <ac:spMk id="6151" creationId="{45D37F4E-DDB4-456B-97E0-9937730A039F}"/>
          </ac:spMkLst>
        </pc:spChg>
        <pc:spChg chg="add">
          <ac:chgData name="Hanson, Michelle" userId="06c0f7c7-b93e-4f35-99db-520ddde22f30" providerId="ADAL" clId="{A371E74A-79F0-4D91-A252-012B772B7D5C}" dt="2026-03-13T19:15:50.550" v="6" actId="26606"/>
          <ac:spMkLst>
            <pc:docMk/>
            <pc:sldMk cId="1065364077" sldId="266"/>
            <ac:spMk id="6153" creationId="{B2DD41CD-8F47-4F56-AD12-4E2FF7696987}"/>
          </ac:spMkLst>
        </pc:spChg>
        <pc:picChg chg="add mod">
          <ac:chgData name="Hanson, Michelle" userId="06c0f7c7-b93e-4f35-99db-520ddde22f30" providerId="ADAL" clId="{A371E74A-79F0-4D91-A252-012B772B7D5C}" dt="2026-03-13T19:36:00.142" v="400" actId="1076"/>
          <ac:picMkLst>
            <pc:docMk/>
            <pc:sldMk cId="1065364077" sldId="266"/>
            <ac:picMk id="4" creationId="{C312A153-976B-EAF9-926E-914D0EFB73A2}"/>
          </ac:picMkLst>
        </pc:picChg>
      </pc:sldChg>
      <pc:sldChg chg="addSp delSp modSp mod">
        <pc:chgData name="Hanson, Michelle" userId="06c0f7c7-b93e-4f35-99db-520ddde22f30" providerId="ADAL" clId="{A371E74A-79F0-4D91-A252-012B772B7D5C}" dt="2026-03-19T21:36:12.097" v="2608" actId="20577"/>
        <pc:sldMkLst>
          <pc:docMk/>
          <pc:sldMk cId="1572621062" sldId="267"/>
        </pc:sldMkLst>
        <pc:spChg chg="mod">
          <ac:chgData name="Hanson, Michelle" userId="06c0f7c7-b93e-4f35-99db-520ddde22f30" providerId="ADAL" clId="{A371E74A-79F0-4D91-A252-012B772B7D5C}" dt="2026-03-19T21:22:52.825" v="1937" actId="20577"/>
          <ac:spMkLst>
            <pc:docMk/>
            <pc:sldMk cId="1572621062" sldId="267"/>
            <ac:spMk id="2" creationId="{35E76641-5CA3-2CD1-F302-5B607C1591B3}"/>
          </ac:spMkLst>
        </pc:spChg>
        <pc:spChg chg="mod">
          <ac:chgData name="Hanson, Michelle" userId="06c0f7c7-b93e-4f35-99db-520ddde22f30" providerId="ADAL" clId="{A371E74A-79F0-4D91-A252-012B772B7D5C}" dt="2026-03-19T21:36:12.097" v="2608" actId="20577"/>
          <ac:spMkLst>
            <pc:docMk/>
            <pc:sldMk cId="1572621062" sldId="267"/>
            <ac:spMk id="3" creationId="{CC672073-0E90-3FFB-EB6C-4047722186AE}"/>
          </ac:spMkLst>
        </pc:spChg>
        <pc:spChg chg="add">
          <ac:chgData name="Hanson, Michelle" userId="06c0f7c7-b93e-4f35-99db-520ddde22f30" providerId="ADAL" clId="{A371E74A-79F0-4D91-A252-012B772B7D5C}" dt="2026-03-13T19:15:43.215" v="5" actId="26606"/>
          <ac:spMkLst>
            <pc:docMk/>
            <pc:sldMk cId="1572621062" sldId="267"/>
            <ac:spMk id="5127" creationId="{45D37F4E-DDB4-456B-97E0-9937730A039F}"/>
          </ac:spMkLst>
        </pc:spChg>
        <pc:spChg chg="add">
          <ac:chgData name="Hanson, Michelle" userId="06c0f7c7-b93e-4f35-99db-520ddde22f30" providerId="ADAL" clId="{A371E74A-79F0-4D91-A252-012B772B7D5C}" dt="2026-03-13T19:15:43.215" v="5" actId="26606"/>
          <ac:spMkLst>
            <pc:docMk/>
            <pc:sldMk cId="1572621062" sldId="267"/>
            <ac:spMk id="5129" creationId="{B2DD41CD-8F47-4F56-AD12-4E2FF7696987}"/>
          </ac:spMkLst>
        </pc:spChg>
        <pc:picChg chg="add mod">
          <ac:chgData name="Hanson, Michelle" userId="06c0f7c7-b93e-4f35-99db-520ddde22f30" providerId="ADAL" clId="{A371E74A-79F0-4D91-A252-012B772B7D5C}" dt="2026-03-19T21:31:34.711" v="2426" actId="1076"/>
          <ac:picMkLst>
            <pc:docMk/>
            <pc:sldMk cId="1572621062" sldId="267"/>
            <ac:picMk id="4" creationId="{A8B28A08-6C52-DD3E-80B2-1BF0B93BEA8A}"/>
          </ac:picMkLst>
        </pc:picChg>
      </pc:sldChg>
      <pc:sldChg chg="addSp delSp modSp mod">
        <pc:chgData name="Hanson, Michelle" userId="06c0f7c7-b93e-4f35-99db-520ddde22f30" providerId="ADAL" clId="{A371E74A-79F0-4D91-A252-012B772B7D5C}" dt="2026-03-13T19:44:55.116" v="652" actId="1076"/>
        <pc:sldMkLst>
          <pc:docMk/>
          <pc:sldMk cId="133340936" sldId="268"/>
        </pc:sldMkLst>
        <pc:spChg chg="mod ord">
          <ac:chgData name="Hanson, Michelle" userId="06c0f7c7-b93e-4f35-99db-520ddde22f30" providerId="ADAL" clId="{A371E74A-79F0-4D91-A252-012B772B7D5C}" dt="2026-03-13T19:14:51.102" v="2" actId="26606"/>
          <ac:spMkLst>
            <pc:docMk/>
            <pc:sldMk cId="133340936" sldId="268"/>
            <ac:spMk id="2" creationId="{8468BC4F-D7A4-20D1-BAF3-8608D07C1556}"/>
          </ac:spMkLst>
        </pc:spChg>
        <pc:spChg chg="mod">
          <ac:chgData name="Hanson, Michelle" userId="06c0f7c7-b93e-4f35-99db-520ddde22f30" providerId="ADAL" clId="{A371E74A-79F0-4D91-A252-012B772B7D5C}" dt="2026-03-13T19:14:51.102" v="2" actId="26606"/>
          <ac:spMkLst>
            <pc:docMk/>
            <pc:sldMk cId="133340936" sldId="268"/>
            <ac:spMk id="4" creationId="{6137084D-152E-B32F-A446-B241E86F30BE}"/>
          </ac:spMkLst>
        </pc:spChg>
        <pc:spChg chg="add">
          <ac:chgData name="Hanson, Michelle" userId="06c0f7c7-b93e-4f35-99db-520ddde22f30" providerId="ADAL" clId="{A371E74A-79F0-4D91-A252-012B772B7D5C}" dt="2026-03-13T19:14:51.102" v="2" actId="26606"/>
          <ac:spMkLst>
            <pc:docMk/>
            <pc:sldMk cId="133340936" sldId="268"/>
            <ac:spMk id="2068" creationId="{352BEC0E-22F8-46D0-9632-375DB541B06C}"/>
          </ac:spMkLst>
        </pc:spChg>
        <pc:spChg chg="add">
          <ac:chgData name="Hanson, Michelle" userId="06c0f7c7-b93e-4f35-99db-520ddde22f30" providerId="ADAL" clId="{A371E74A-79F0-4D91-A252-012B772B7D5C}" dt="2026-03-13T19:14:51.102" v="2" actId="26606"/>
          <ac:spMkLst>
            <pc:docMk/>
            <pc:sldMk cId="133340936" sldId="268"/>
            <ac:spMk id="2070" creationId="{3FCFB1DE-0B7E-48CC-BA90-B2AB0889F9D6}"/>
          </ac:spMkLst>
        </pc:spChg>
        <pc:picChg chg="mod">
          <ac:chgData name="Hanson, Michelle" userId="06c0f7c7-b93e-4f35-99db-520ddde22f30" providerId="ADAL" clId="{A371E74A-79F0-4D91-A252-012B772B7D5C}" dt="2026-03-13T19:14:51.102" v="2" actId="26606"/>
          <ac:picMkLst>
            <pc:docMk/>
            <pc:sldMk cId="133340936" sldId="268"/>
            <ac:picMk id="2050" creationId="{EC2D2D99-BF7F-9F3E-4BDF-DB9FBD977CA1}"/>
          </ac:picMkLst>
        </pc:picChg>
        <pc:picChg chg="mod">
          <ac:chgData name="Hanson, Michelle" userId="06c0f7c7-b93e-4f35-99db-520ddde22f30" providerId="ADAL" clId="{A371E74A-79F0-4D91-A252-012B772B7D5C}" dt="2026-03-13T19:44:55.116" v="652" actId="1076"/>
          <ac:picMkLst>
            <pc:docMk/>
            <pc:sldMk cId="133340936" sldId="268"/>
            <ac:picMk id="2052" creationId="{8D51B68F-BD50-E2DF-CD22-C258CD9C0C92}"/>
          </ac:picMkLst>
        </pc:picChg>
      </pc:sldChg>
      <pc:sldChg chg="addSp delSp modSp mod">
        <pc:chgData name="Hanson, Michelle" userId="06c0f7c7-b93e-4f35-99db-520ddde22f30" providerId="ADAL" clId="{A371E74A-79F0-4D91-A252-012B772B7D5C}" dt="2026-03-13T19:36:06.663" v="402" actId="1076"/>
        <pc:sldMkLst>
          <pc:docMk/>
          <pc:sldMk cId="3015607293" sldId="269"/>
        </pc:sldMkLst>
        <pc:spChg chg="mod">
          <ac:chgData name="Hanson, Michelle" userId="06c0f7c7-b93e-4f35-99db-520ddde22f30" providerId="ADAL" clId="{A371E74A-79F0-4D91-A252-012B772B7D5C}" dt="2026-03-13T19:15:57.014" v="7" actId="26606"/>
          <ac:spMkLst>
            <pc:docMk/>
            <pc:sldMk cId="3015607293" sldId="269"/>
            <ac:spMk id="3" creationId="{DDAC8655-1BCC-FA9C-07C0-A5F3A69D610C}"/>
          </ac:spMkLst>
        </pc:spChg>
        <pc:spChg chg="mod ord">
          <ac:chgData name="Hanson, Michelle" userId="06c0f7c7-b93e-4f35-99db-520ddde22f30" providerId="ADAL" clId="{A371E74A-79F0-4D91-A252-012B772B7D5C}" dt="2026-03-13T19:15:57.014" v="7" actId="26606"/>
          <ac:spMkLst>
            <pc:docMk/>
            <pc:sldMk cId="3015607293" sldId="269"/>
            <ac:spMk id="5" creationId="{4269DC04-C90A-F341-F71A-811CE8FBA50C}"/>
          </ac:spMkLst>
        </pc:spChg>
        <pc:spChg chg="add">
          <ac:chgData name="Hanson, Michelle" userId="06c0f7c7-b93e-4f35-99db-520ddde22f30" providerId="ADAL" clId="{A371E74A-79F0-4D91-A252-012B772B7D5C}" dt="2026-03-13T19:15:57.014" v="7" actId="26606"/>
          <ac:spMkLst>
            <pc:docMk/>
            <pc:sldMk cId="3015607293" sldId="269"/>
            <ac:spMk id="17" creationId="{45D37F4E-DDB4-456B-97E0-9937730A039F}"/>
          </ac:spMkLst>
        </pc:spChg>
        <pc:spChg chg="add">
          <ac:chgData name="Hanson, Michelle" userId="06c0f7c7-b93e-4f35-99db-520ddde22f30" providerId="ADAL" clId="{A371E74A-79F0-4D91-A252-012B772B7D5C}" dt="2026-03-13T19:15:57.014" v="7" actId="26606"/>
          <ac:spMkLst>
            <pc:docMk/>
            <pc:sldMk cId="3015607293" sldId="269"/>
            <ac:spMk id="19" creationId="{B2DD41CD-8F47-4F56-AD12-4E2FF7696987}"/>
          </ac:spMkLst>
        </pc:spChg>
        <pc:picChg chg="add mod">
          <ac:chgData name="Hanson, Michelle" userId="06c0f7c7-b93e-4f35-99db-520ddde22f30" providerId="ADAL" clId="{A371E74A-79F0-4D91-A252-012B772B7D5C}" dt="2026-03-13T19:36:06.663" v="402" actId="1076"/>
          <ac:picMkLst>
            <pc:docMk/>
            <pc:sldMk cId="3015607293" sldId="269"/>
            <ac:picMk id="2" creationId="{A5B72E17-BE92-CD93-2D44-A4D3D9752AA6}"/>
          </ac:picMkLst>
        </pc:picChg>
      </pc:sldChg>
      <pc:sldChg chg="addSp delSp modSp mod">
        <pc:chgData name="Hanson, Michelle" userId="06c0f7c7-b93e-4f35-99db-520ddde22f30" providerId="ADAL" clId="{A371E74A-79F0-4D91-A252-012B772B7D5C}" dt="2026-03-19T21:39:02.799" v="2719" actId="255"/>
        <pc:sldMkLst>
          <pc:docMk/>
          <pc:sldMk cId="3882067032" sldId="271"/>
        </pc:sldMkLst>
        <pc:spChg chg="mod">
          <ac:chgData name="Hanson, Michelle" userId="06c0f7c7-b93e-4f35-99db-520ddde22f30" providerId="ADAL" clId="{A371E74A-79F0-4D91-A252-012B772B7D5C}" dt="2026-03-13T19:18:29.621" v="21" actId="26606"/>
          <ac:spMkLst>
            <pc:docMk/>
            <pc:sldMk cId="3882067032" sldId="271"/>
            <ac:spMk id="2" creationId="{783C4762-2808-AA24-1775-4A4995FE9E7A}"/>
          </ac:spMkLst>
        </pc:spChg>
        <pc:spChg chg="mod">
          <ac:chgData name="Hanson, Michelle" userId="06c0f7c7-b93e-4f35-99db-520ddde22f30" providerId="ADAL" clId="{A371E74A-79F0-4D91-A252-012B772B7D5C}" dt="2026-03-19T21:39:02.799" v="2719" actId="255"/>
          <ac:spMkLst>
            <pc:docMk/>
            <pc:sldMk cId="3882067032" sldId="271"/>
            <ac:spMk id="3" creationId="{C971167E-616C-0368-79DE-F4A4DFC91D31}"/>
          </ac:spMkLst>
        </pc:spChg>
        <pc:spChg chg="add">
          <ac:chgData name="Hanson, Michelle" userId="06c0f7c7-b93e-4f35-99db-520ddde22f30" providerId="ADAL" clId="{A371E74A-79F0-4D91-A252-012B772B7D5C}" dt="2026-03-13T19:18:29.621" v="21" actId="26606"/>
          <ac:spMkLst>
            <pc:docMk/>
            <pc:sldMk cId="3882067032" sldId="271"/>
            <ac:spMk id="17" creationId="{45D37F4E-DDB4-456B-97E0-9937730A039F}"/>
          </ac:spMkLst>
        </pc:spChg>
        <pc:spChg chg="add">
          <ac:chgData name="Hanson, Michelle" userId="06c0f7c7-b93e-4f35-99db-520ddde22f30" providerId="ADAL" clId="{A371E74A-79F0-4D91-A252-012B772B7D5C}" dt="2026-03-13T19:18:29.621" v="21" actId="26606"/>
          <ac:spMkLst>
            <pc:docMk/>
            <pc:sldMk cId="3882067032" sldId="271"/>
            <ac:spMk id="19" creationId="{B2DD41CD-8F47-4F56-AD12-4E2FF7696987}"/>
          </ac:spMkLst>
        </pc:spChg>
        <pc:picChg chg="add mod">
          <ac:chgData name="Hanson, Michelle" userId="06c0f7c7-b93e-4f35-99db-520ddde22f30" providerId="ADAL" clId="{A371E74A-79F0-4D91-A252-012B772B7D5C}" dt="2026-03-13T19:37:16.730" v="413"/>
          <ac:picMkLst>
            <pc:docMk/>
            <pc:sldMk cId="3882067032" sldId="271"/>
            <ac:picMk id="4" creationId="{40585409-5D9E-504E-8F53-4A9468B96C5E}"/>
          </ac:picMkLst>
        </pc:picChg>
      </pc:sldChg>
      <pc:sldChg chg="addSp delSp modSp mod">
        <pc:chgData name="Hanson, Michelle" userId="06c0f7c7-b93e-4f35-99db-520ddde22f30" providerId="ADAL" clId="{A371E74A-79F0-4D91-A252-012B772B7D5C}" dt="2026-03-13T19:36:15.342" v="404" actId="1076"/>
        <pc:sldMkLst>
          <pc:docMk/>
          <pc:sldMk cId="740227458" sldId="272"/>
        </pc:sldMkLst>
        <pc:spChg chg="mod">
          <ac:chgData name="Hanson, Michelle" userId="06c0f7c7-b93e-4f35-99db-520ddde22f30" providerId="ADAL" clId="{A371E74A-79F0-4D91-A252-012B772B7D5C}" dt="2026-03-13T19:16:00.883" v="8" actId="26606"/>
          <ac:spMkLst>
            <pc:docMk/>
            <pc:sldMk cId="740227458" sldId="272"/>
            <ac:spMk id="3" creationId="{7C96CB59-3443-6EEC-0603-4997844E0A44}"/>
          </ac:spMkLst>
        </pc:spChg>
        <pc:spChg chg="mod ord">
          <ac:chgData name="Hanson, Michelle" userId="06c0f7c7-b93e-4f35-99db-520ddde22f30" providerId="ADAL" clId="{A371E74A-79F0-4D91-A252-012B772B7D5C}" dt="2026-03-13T19:16:00.883" v="8" actId="26606"/>
          <ac:spMkLst>
            <pc:docMk/>
            <pc:sldMk cId="740227458" sldId="272"/>
            <ac:spMk id="6" creationId="{1597AB45-C93D-B59B-CE5A-E11F54B1A47A}"/>
          </ac:spMkLst>
        </pc:spChg>
        <pc:spChg chg="add">
          <ac:chgData name="Hanson, Michelle" userId="06c0f7c7-b93e-4f35-99db-520ddde22f30" providerId="ADAL" clId="{A371E74A-79F0-4D91-A252-012B772B7D5C}" dt="2026-03-13T19:16:00.883" v="8" actId="26606"/>
          <ac:spMkLst>
            <pc:docMk/>
            <pc:sldMk cId="740227458" sldId="272"/>
            <ac:spMk id="17" creationId="{45D37F4E-DDB4-456B-97E0-9937730A039F}"/>
          </ac:spMkLst>
        </pc:spChg>
        <pc:spChg chg="add">
          <ac:chgData name="Hanson, Michelle" userId="06c0f7c7-b93e-4f35-99db-520ddde22f30" providerId="ADAL" clId="{A371E74A-79F0-4D91-A252-012B772B7D5C}" dt="2026-03-13T19:16:00.883" v="8" actId="26606"/>
          <ac:spMkLst>
            <pc:docMk/>
            <pc:sldMk cId="740227458" sldId="272"/>
            <ac:spMk id="19" creationId="{B2DD41CD-8F47-4F56-AD12-4E2FF7696987}"/>
          </ac:spMkLst>
        </pc:spChg>
        <pc:picChg chg="add mod">
          <ac:chgData name="Hanson, Michelle" userId="06c0f7c7-b93e-4f35-99db-520ddde22f30" providerId="ADAL" clId="{A371E74A-79F0-4D91-A252-012B772B7D5C}" dt="2026-03-13T19:36:15.342" v="404" actId="1076"/>
          <ac:picMkLst>
            <pc:docMk/>
            <pc:sldMk cId="740227458" sldId="272"/>
            <ac:picMk id="2" creationId="{FF31376F-D1C6-291D-301F-A9D1A04FA475}"/>
          </ac:picMkLst>
        </pc:picChg>
      </pc:sldChg>
      <pc:sldChg chg="addSp delSp modSp mod">
        <pc:chgData name="Hanson, Michelle" userId="06c0f7c7-b93e-4f35-99db-520ddde22f30" providerId="ADAL" clId="{A371E74A-79F0-4D91-A252-012B772B7D5C}" dt="2026-03-19T21:40:43.680" v="2753" actId="27636"/>
        <pc:sldMkLst>
          <pc:docMk/>
          <pc:sldMk cId="1276490462" sldId="273"/>
        </pc:sldMkLst>
        <pc:spChg chg="mod">
          <ac:chgData name="Hanson, Michelle" userId="06c0f7c7-b93e-4f35-99db-520ddde22f30" providerId="ADAL" clId="{A371E74A-79F0-4D91-A252-012B772B7D5C}" dt="2026-03-13T19:42:39.085" v="637" actId="26606"/>
          <ac:spMkLst>
            <pc:docMk/>
            <pc:sldMk cId="1276490462" sldId="273"/>
            <ac:spMk id="2" creationId="{EC35E858-847B-5EBD-6E19-B1DBB02CAF9D}"/>
          </ac:spMkLst>
        </pc:spChg>
        <pc:spChg chg="mod">
          <ac:chgData name="Hanson, Michelle" userId="06c0f7c7-b93e-4f35-99db-520ddde22f30" providerId="ADAL" clId="{A371E74A-79F0-4D91-A252-012B772B7D5C}" dt="2026-03-19T21:40:43.680" v="2753" actId="27636"/>
          <ac:spMkLst>
            <pc:docMk/>
            <pc:sldMk cId="1276490462" sldId="273"/>
            <ac:spMk id="3" creationId="{9ED4E2FD-2405-5525-9E8B-02FBC986C88E}"/>
          </ac:spMkLst>
        </pc:spChg>
        <pc:spChg chg="add">
          <ac:chgData name="Hanson, Michelle" userId="06c0f7c7-b93e-4f35-99db-520ddde22f30" providerId="ADAL" clId="{A371E74A-79F0-4D91-A252-012B772B7D5C}" dt="2026-03-13T19:42:39.085" v="637" actId="26606"/>
          <ac:spMkLst>
            <pc:docMk/>
            <pc:sldMk cId="1276490462" sldId="273"/>
            <ac:spMk id="31" creationId="{45D37F4E-DDB4-456B-97E0-9937730A039F}"/>
          </ac:spMkLst>
        </pc:spChg>
        <pc:spChg chg="add">
          <ac:chgData name="Hanson, Michelle" userId="06c0f7c7-b93e-4f35-99db-520ddde22f30" providerId="ADAL" clId="{A371E74A-79F0-4D91-A252-012B772B7D5C}" dt="2026-03-13T19:42:39.085" v="637" actId="26606"/>
          <ac:spMkLst>
            <pc:docMk/>
            <pc:sldMk cId="1276490462" sldId="273"/>
            <ac:spMk id="33" creationId="{B2DD41CD-8F47-4F56-AD12-4E2FF7696987}"/>
          </ac:spMkLst>
        </pc:spChg>
        <pc:picChg chg="add mod">
          <ac:chgData name="Hanson, Michelle" userId="06c0f7c7-b93e-4f35-99db-520ddde22f30" providerId="ADAL" clId="{A371E74A-79F0-4D91-A252-012B772B7D5C}" dt="2026-03-13T19:42:50.980" v="639"/>
          <ac:picMkLst>
            <pc:docMk/>
            <pc:sldMk cId="1276490462" sldId="273"/>
            <ac:picMk id="9" creationId="{71375B1D-F873-F3AC-801E-F30BB7341271}"/>
          </ac:picMkLst>
        </pc:picChg>
      </pc:sldChg>
      <pc:sldChg chg="addSp delSp modSp mod ord">
        <pc:chgData name="Hanson, Michelle" userId="06c0f7c7-b93e-4f35-99db-520ddde22f30" providerId="ADAL" clId="{A371E74A-79F0-4D91-A252-012B772B7D5C}" dt="2026-03-13T20:18:01.138" v="1838"/>
        <pc:sldMkLst>
          <pc:docMk/>
          <pc:sldMk cId="4078844793" sldId="299"/>
        </pc:sldMkLst>
        <pc:spChg chg="mod">
          <ac:chgData name="Hanson, Michelle" userId="06c0f7c7-b93e-4f35-99db-520ddde22f30" providerId="ADAL" clId="{A371E74A-79F0-4D91-A252-012B772B7D5C}" dt="2026-03-13T19:26:07.770" v="108" actId="26606"/>
          <ac:spMkLst>
            <pc:docMk/>
            <pc:sldMk cId="4078844793" sldId="299"/>
            <ac:spMk id="2" creationId="{944A459D-0982-1765-0E71-B7C2D76DC8CD}"/>
          </ac:spMkLst>
        </pc:spChg>
        <pc:spChg chg="mod">
          <ac:chgData name="Hanson, Michelle" userId="06c0f7c7-b93e-4f35-99db-520ddde22f30" providerId="ADAL" clId="{A371E74A-79F0-4D91-A252-012B772B7D5C}" dt="2026-03-13T20:13:44.160" v="1802" actId="115"/>
          <ac:spMkLst>
            <pc:docMk/>
            <pc:sldMk cId="4078844793" sldId="299"/>
            <ac:spMk id="3" creationId="{4647E7D6-F084-F233-F2AC-1B02698C0083}"/>
          </ac:spMkLst>
        </pc:spChg>
        <pc:spChg chg="add">
          <ac:chgData name="Hanson, Michelle" userId="06c0f7c7-b93e-4f35-99db-520ddde22f30" providerId="ADAL" clId="{A371E74A-79F0-4D91-A252-012B772B7D5C}" dt="2026-03-13T19:26:07.770" v="108" actId="26606"/>
          <ac:spMkLst>
            <pc:docMk/>
            <pc:sldMk cId="4078844793" sldId="299"/>
            <ac:spMk id="6151" creationId="{45D37F4E-DDB4-456B-97E0-9937730A039F}"/>
          </ac:spMkLst>
        </pc:spChg>
        <pc:spChg chg="add">
          <ac:chgData name="Hanson, Michelle" userId="06c0f7c7-b93e-4f35-99db-520ddde22f30" providerId="ADAL" clId="{A371E74A-79F0-4D91-A252-012B772B7D5C}" dt="2026-03-13T19:26:07.770" v="108" actId="26606"/>
          <ac:spMkLst>
            <pc:docMk/>
            <pc:sldMk cId="4078844793" sldId="299"/>
            <ac:spMk id="6153" creationId="{B2DD41CD-8F47-4F56-AD12-4E2FF7696987}"/>
          </ac:spMkLst>
        </pc:spChg>
        <pc:picChg chg="add mod">
          <ac:chgData name="Hanson, Michelle" userId="06c0f7c7-b93e-4f35-99db-520ddde22f30" providerId="ADAL" clId="{A371E74A-79F0-4D91-A252-012B772B7D5C}" dt="2026-03-13T19:37:05.373" v="412"/>
          <ac:picMkLst>
            <pc:docMk/>
            <pc:sldMk cId="4078844793" sldId="299"/>
            <ac:picMk id="4" creationId="{507A73A3-FB82-164D-625B-E835DCEC10AF}"/>
          </ac:picMkLst>
        </pc:picChg>
      </pc:sldChg>
      <pc:sldChg chg="addSp delSp modSp mod ord">
        <pc:chgData name="Hanson, Michelle" userId="06c0f7c7-b93e-4f35-99db-520ddde22f30" providerId="ADAL" clId="{A371E74A-79F0-4D91-A252-012B772B7D5C}" dt="2026-03-13T19:39:24.617" v="435"/>
        <pc:sldMkLst>
          <pc:docMk/>
          <pc:sldMk cId="2558964021" sldId="302"/>
        </pc:sldMkLst>
        <pc:spChg chg="add">
          <ac:chgData name="Hanson, Michelle" userId="06c0f7c7-b93e-4f35-99db-520ddde22f30" providerId="ADAL" clId="{A371E74A-79F0-4D91-A252-012B772B7D5C}" dt="2026-03-13T19:18:51.575" v="22" actId="26606"/>
          <ac:spMkLst>
            <pc:docMk/>
            <pc:sldMk cId="2558964021" sldId="302"/>
            <ac:spMk id="1035" creationId="{854ECEBE-9353-406C-9313-02A517A310EF}"/>
          </ac:spMkLst>
        </pc:spChg>
        <pc:spChg chg="add">
          <ac:chgData name="Hanson, Michelle" userId="06c0f7c7-b93e-4f35-99db-520ddde22f30" providerId="ADAL" clId="{A371E74A-79F0-4D91-A252-012B772B7D5C}" dt="2026-03-13T19:18:51.575" v="22" actId="26606"/>
          <ac:spMkLst>
            <pc:docMk/>
            <pc:sldMk cId="2558964021" sldId="302"/>
            <ac:spMk id="1037" creationId="{71A74C97-ECC4-4C3A-988A-A72C1F8BBAC8}"/>
          </ac:spMkLst>
        </pc:spChg>
        <pc:spChg chg="add">
          <ac:chgData name="Hanson, Michelle" userId="06c0f7c7-b93e-4f35-99db-520ddde22f30" providerId="ADAL" clId="{A371E74A-79F0-4D91-A252-012B772B7D5C}" dt="2026-03-13T19:18:51.575" v="22" actId="26606"/>
          <ac:spMkLst>
            <pc:docMk/>
            <pc:sldMk cId="2558964021" sldId="302"/>
            <ac:spMk id="1039" creationId="{5FB5F3BA-58DF-40DA-AE44-974A00E0619C}"/>
          </ac:spMkLst>
        </pc:spChg>
        <pc:spChg chg="add">
          <ac:chgData name="Hanson, Michelle" userId="06c0f7c7-b93e-4f35-99db-520ddde22f30" providerId="ADAL" clId="{A371E74A-79F0-4D91-A252-012B772B7D5C}" dt="2026-03-13T19:18:51.575" v="22" actId="26606"/>
          <ac:spMkLst>
            <pc:docMk/>
            <pc:sldMk cId="2558964021" sldId="302"/>
            <ac:spMk id="1041" creationId="{DE1994AC-22D1-4B48-9EDA-BE373E704567}"/>
          </ac:spMkLst>
        </pc:spChg>
        <pc:spChg chg="add">
          <ac:chgData name="Hanson, Michelle" userId="06c0f7c7-b93e-4f35-99db-520ddde22f30" providerId="ADAL" clId="{A371E74A-79F0-4D91-A252-012B772B7D5C}" dt="2026-03-13T19:18:51.575" v="22" actId="26606"/>
          <ac:spMkLst>
            <pc:docMk/>
            <pc:sldMk cId="2558964021" sldId="302"/>
            <ac:spMk id="1043" creationId="{86806086-A782-4311-A63B-1A68574D8067}"/>
          </ac:spMkLst>
        </pc:spChg>
        <pc:picChg chg="mod">
          <ac:chgData name="Hanson, Michelle" userId="06c0f7c7-b93e-4f35-99db-520ddde22f30" providerId="ADAL" clId="{A371E74A-79F0-4D91-A252-012B772B7D5C}" dt="2026-03-13T19:19:07.751" v="25" actId="1076"/>
          <ac:picMkLst>
            <pc:docMk/>
            <pc:sldMk cId="2558964021" sldId="302"/>
            <ac:picMk id="1030" creationId="{048F47B9-2F65-EAA2-97E1-B77EFDD88EB5}"/>
          </ac:picMkLst>
        </pc:picChg>
      </pc:sldChg>
      <pc:sldChg chg="addSp delSp modSp mod">
        <pc:chgData name="Hanson, Michelle" userId="06c0f7c7-b93e-4f35-99db-520ddde22f30" providerId="ADAL" clId="{A371E74A-79F0-4D91-A252-012B772B7D5C}" dt="2026-03-19T21:39:21.930" v="2722" actId="1076"/>
        <pc:sldMkLst>
          <pc:docMk/>
          <pc:sldMk cId="71222198" sldId="304"/>
        </pc:sldMkLst>
        <pc:spChg chg="mod ord">
          <ac:chgData name="Hanson, Michelle" userId="06c0f7c7-b93e-4f35-99db-520ddde22f30" providerId="ADAL" clId="{A371E74A-79F0-4D91-A252-012B772B7D5C}" dt="2026-03-13T19:19:43.257" v="26" actId="26606"/>
          <ac:spMkLst>
            <pc:docMk/>
            <pc:sldMk cId="71222198" sldId="304"/>
            <ac:spMk id="2" creationId="{3BC3FCBC-868D-16F8-FC86-3099E1C0DB51}"/>
          </ac:spMkLst>
        </pc:spChg>
        <pc:spChg chg="mod">
          <ac:chgData name="Hanson, Michelle" userId="06c0f7c7-b93e-4f35-99db-520ddde22f30" providerId="ADAL" clId="{A371E74A-79F0-4D91-A252-012B772B7D5C}" dt="2026-03-19T21:39:21.930" v="2722" actId="1076"/>
          <ac:spMkLst>
            <pc:docMk/>
            <pc:sldMk cId="71222198" sldId="304"/>
            <ac:spMk id="3" creationId="{E55FB4F1-6CF1-8768-EEA7-FD1964C0DC01}"/>
          </ac:spMkLst>
        </pc:spChg>
        <pc:spChg chg="add">
          <ac:chgData name="Hanson, Michelle" userId="06c0f7c7-b93e-4f35-99db-520ddde22f30" providerId="ADAL" clId="{A371E74A-79F0-4D91-A252-012B772B7D5C}" dt="2026-03-13T19:19:43.257" v="26" actId="26606"/>
          <ac:spMkLst>
            <pc:docMk/>
            <pc:sldMk cId="71222198" sldId="304"/>
            <ac:spMk id="28" creationId="{45D37F4E-DDB4-456B-97E0-9937730A039F}"/>
          </ac:spMkLst>
        </pc:spChg>
        <pc:spChg chg="add">
          <ac:chgData name="Hanson, Michelle" userId="06c0f7c7-b93e-4f35-99db-520ddde22f30" providerId="ADAL" clId="{A371E74A-79F0-4D91-A252-012B772B7D5C}" dt="2026-03-13T19:19:43.257" v="26" actId="26606"/>
          <ac:spMkLst>
            <pc:docMk/>
            <pc:sldMk cId="71222198" sldId="304"/>
            <ac:spMk id="30" creationId="{B2DD41CD-8F47-4F56-AD12-4E2FF7696987}"/>
          </ac:spMkLst>
        </pc:spChg>
        <pc:picChg chg="add mod">
          <ac:chgData name="Hanson, Michelle" userId="06c0f7c7-b93e-4f35-99db-520ddde22f30" providerId="ADAL" clId="{A371E74A-79F0-4D91-A252-012B772B7D5C}" dt="2026-03-13T19:41:55.159" v="635" actId="166"/>
          <ac:picMkLst>
            <pc:docMk/>
            <pc:sldMk cId="71222198" sldId="304"/>
            <ac:picMk id="6" creationId="{3AC9CA66-09AE-8606-FDC7-C67517871C7A}"/>
          </ac:picMkLst>
        </pc:picChg>
      </pc:sldChg>
      <pc:sldChg chg="addSp delSp modSp add mod">
        <pc:chgData name="Hanson, Michelle" userId="06c0f7c7-b93e-4f35-99db-520ddde22f30" providerId="ADAL" clId="{A371E74A-79F0-4D91-A252-012B772B7D5C}" dt="2026-03-13T20:17:37.434" v="1836" actId="14100"/>
        <pc:sldMkLst>
          <pc:docMk/>
          <pc:sldMk cId="3915894554" sldId="305"/>
        </pc:sldMkLst>
        <pc:spChg chg="add mod">
          <ac:chgData name="Hanson, Michelle" userId="06c0f7c7-b93e-4f35-99db-520ddde22f30" providerId="ADAL" clId="{A371E74A-79F0-4D91-A252-012B772B7D5C}" dt="2026-03-13T19:25:24.912" v="104" actId="255"/>
          <ac:spMkLst>
            <pc:docMk/>
            <pc:sldMk cId="3915894554" sldId="305"/>
            <ac:spMk id="4" creationId="{2DBCA2E5-407E-D56B-0AD2-F371A5301AB9}"/>
          </ac:spMkLst>
        </pc:spChg>
        <pc:spChg chg="add mod">
          <ac:chgData name="Hanson, Michelle" userId="06c0f7c7-b93e-4f35-99db-520ddde22f30" providerId="ADAL" clId="{A371E74A-79F0-4D91-A252-012B772B7D5C}" dt="2026-03-13T20:16:16.466" v="1812" actId="20577"/>
          <ac:spMkLst>
            <pc:docMk/>
            <pc:sldMk cId="3915894554" sldId="305"/>
            <ac:spMk id="5" creationId="{18B66721-0369-392B-B8E4-761F2704C730}"/>
          </ac:spMkLst>
        </pc:spChg>
        <pc:spChg chg="mod">
          <ac:chgData name="Hanson, Michelle" userId="06c0f7c7-b93e-4f35-99db-520ddde22f30" providerId="ADAL" clId="{A371E74A-79F0-4D91-A252-012B772B7D5C}" dt="2026-03-13T19:21:11.114" v="32" actId="20577"/>
          <ac:spMkLst>
            <pc:docMk/>
            <pc:sldMk cId="3915894554" sldId="305"/>
            <ac:spMk id="6" creationId="{C0CAE12D-BDA4-FF9F-DF8C-BAA682FCEECC}"/>
          </ac:spMkLst>
        </pc:spChg>
        <pc:spChg chg="add mod">
          <ac:chgData name="Hanson, Michelle" userId="06c0f7c7-b93e-4f35-99db-520ddde22f30" providerId="ADAL" clId="{A371E74A-79F0-4D91-A252-012B772B7D5C}" dt="2026-03-13T20:17:37.434" v="1836" actId="14100"/>
          <ac:spMkLst>
            <pc:docMk/>
            <pc:sldMk cId="3915894554" sldId="305"/>
            <ac:spMk id="7" creationId="{ECA598B6-E909-C2B6-21D0-712F308225AE}"/>
          </ac:spMkLst>
        </pc:spChg>
        <pc:spChg chg="add mod">
          <ac:chgData name="Hanson, Michelle" userId="06c0f7c7-b93e-4f35-99db-520ddde22f30" providerId="ADAL" clId="{A371E74A-79F0-4D91-A252-012B772B7D5C}" dt="2026-03-13T19:25:41.081" v="106" actId="255"/>
          <ac:spMkLst>
            <pc:docMk/>
            <pc:sldMk cId="3915894554" sldId="305"/>
            <ac:spMk id="8" creationId="{72316750-6226-F1FE-2978-002A27AC10D4}"/>
          </ac:spMkLst>
        </pc:spChg>
        <pc:picChg chg="add mod">
          <ac:chgData name="Hanson, Michelle" userId="06c0f7c7-b93e-4f35-99db-520ddde22f30" providerId="ADAL" clId="{A371E74A-79F0-4D91-A252-012B772B7D5C}" dt="2026-03-13T19:36:34.794" v="406" actId="1076"/>
          <ac:picMkLst>
            <pc:docMk/>
            <pc:sldMk cId="3915894554" sldId="305"/>
            <ac:picMk id="9" creationId="{1612C1C7-4D9C-A343-0740-3BAFE216934D}"/>
          </ac:picMkLst>
        </pc:picChg>
      </pc:sldChg>
      <pc:sldChg chg="addSp modSp add mod">
        <pc:chgData name="Hanson, Michelle" userId="06c0f7c7-b93e-4f35-99db-520ddde22f30" providerId="ADAL" clId="{A371E74A-79F0-4D91-A252-012B772B7D5C}" dt="2026-03-19T21:39:38.600" v="2723" actId="255"/>
        <pc:sldMkLst>
          <pc:docMk/>
          <pc:sldMk cId="1642184128" sldId="306"/>
        </pc:sldMkLst>
        <pc:spChg chg="mod">
          <ac:chgData name="Hanson, Michelle" userId="06c0f7c7-b93e-4f35-99db-520ddde22f30" providerId="ADAL" clId="{A371E74A-79F0-4D91-A252-012B772B7D5C}" dt="2026-03-13T19:28:55.791" v="287" actId="20577"/>
          <ac:spMkLst>
            <pc:docMk/>
            <pc:sldMk cId="1642184128" sldId="306"/>
            <ac:spMk id="2" creationId="{93C5981C-372D-08E8-5AB2-CA8825D13BDE}"/>
          </ac:spMkLst>
        </pc:spChg>
        <pc:spChg chg="mod">
          <ac:chgData name="Hanson, Michelle" userId="06c0f7c7-b93e-4f35-99db-520ddde22f30" providerId="ADAL" clId="{A371E74A-79F0-4D91-A252-012B772B7D5C}" dt="2026-03-19T21:39:38.600" v="2723" actId="255"/>
          <ac:spMkLst>
            <pc:docMk/>
            <pc:sldMk cId="1642184128" sldId="306"/>
            <ac:spMk id="3" creationId="{A15092D6-EAEA-98C8-565E-CB5E49F46B6F}"/>
          </ac:spMkLst>
        </pc:spChg>
        <pc:spChg chg="add mod">
          <ac:chgData name="Hanson, Michelle" userId="06c0f7c7-b93e-4f35-99db-520ddde22f30" providerId="ADAL" clId="{A371E74A-79F0-4D91-A252-012B772B7D5C}" dt="2026-03-13T19:29:48.959" v="296" actId="1076"/>
          <ac:spMkLst>
            <pc:docMk/>
            <pc:sldMk cId="1642184128" sldId="306"/>
            <ac:spMk id="5" creationId="{5A90D2C7-9D7E-99C9-8BC0-3293816EB679}"/>
          </ac:spMkLst>
        </pc:spChg>
        <pc:picChg chg="add mod">
          <ac:chgData name="Hanson, Michelle" userId="06c0f7c7-b93e-4f35-99db-520ddde22f30" providerId="ADAL" clId="{A371E74A-79F0-4D91-A252-012B772B7D5C}" dt="2026-03-13T19:39:13.520" v="432"/>
          <ac:picMkLst>
            <pc:docMk/>
            <pc:sldMk cId="1642184128" sldId="306"/>
            <ac:picMk id="6" creationId="{F60052CC-0D56-0514-C3F9-0C248C0B60D8}"/>
          </ac:picMkLst>
        </pc:picChg>
      </pc:sldChg>
      <pc:sldChg chg="addSp modSp add mod">
        <pc:chgData name="Hanson, Michelle" userId="06c0f7c7-b93e-4f35-99db-520ddde22f30" providerId="ADAL" clId="{A371E74A-79F0-4D91-A252-012B772B7D5C}" dt="2026-03-19T21:47:02.310" v="2799" actId="113"/>
        <pc:sldMkLst>
          <pc:docMk/>
          <pc:sldMk cId="3730734656" sldId="307"/>
        </pc:sldMkLst>
        <pc:spChg chg="mod">
          <ac:chgData name="Hanson, Michelle" userId="06c0f7c7-b93e-4f35-99db-520ddde22f30" providerId="ADAL" clId="{A371E74A-79F0-4D91-A252-012B772B7D5C}" dt="2026-03-13T19:33:06.838" v="376" actId="1076"/>
          <ac:spMkLst>
            <pc:docMk/>
            <pc:sldMk cId="3730734656" sldId="307"/>
            <ac:spMk id="3" creationId="{B1773A10-B92B-855C-0A58-A41F59A514BB}"/>
          </ac:spMkLst>
        </pc:spChg>
        <pc:spChg chg="add mod">
          <ac:chgData name="Hanson, Michelle" userId="06c0f7c7-b93e-4f35-99db-520ddde22f30" providerId="ADAL" clId="{A371E74A-79F0-4D91-A252-012B772B7D5C}" dt="2026-03-19T21:47:02.310" v="2799" actId="113"/>
          <ac:spMkLst>
            <pc:docMk/>
            <pc:sldMk cId="3730734656" sldId="307"/>
            <ac:spMk id="4" creationId="{A00DE29F-8694-FB26-2C9D-EDCD9B14B6F5}"/>
          </ac:spMkLst>
        </pc:spChg>
        <pc:spChg chg="mod">
          <ac:chgData name="Hanson, Michelle" userId="06c0f7c7-b93e-4f35-99db-520ddde22f30" providerId="ADAL" clId="{A371E74A-79F0-4D91-A252-012B772B7D5C}" dt="2026-03-13T19:31:28.106" v="359" actId="20577"/>
          <ac:spMkLst>
            <pc:docMk/>
            <pc:sldMk cId="3730734656" sldId="307"/>
            <ac:spMk id="5" creationId="{B12CD0F7-70DE-31AF-96DD-5AEA49B399E6}"/>
          </ac:spMkLst>
        </pc:spChg>
        <pc:picChg chg="add mod">
          <ac:chgData name="Hanson, Michelle" userId="06c0f7c7-b93e-4f35-99db-520ddde22f30" providerId="ADAL" clId="{A371E74A-79F0-4D91-A252-012B772B7D5C}" dt="2026-03-13T19:39:17.583" v="433"/>
          <ac:picMkLst>
            <pc:docMk/>
            <pc:sldMk cId="3730734656" sldId="307"/>
            <ac:picMk id="6" creationId="{8B459609-40C6-D4EC-35A0-CE46C5CADD6B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43E1AD-824A-480E-84AD-2323E81E7620}" type="doc">
      <dgm:prSet loTypeId="urn:microsoft.com/office/officeart/2005/8/layout/hList1" loCatId="list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FBF07E7C-AA72-4341-920E-FC90A30AED4E}">
      <dgm:prSet/>
      <dgm:spPr/>
      <dgm:t>
        <a:bodyPr/>
        <a:lstStyle/>
        <a:p>
          <a:r>
            <a:rPr lang="en-US" dirty="0"/>
            <a:t>Assess Risk</a:t>
          </a:r>
        </a:p>
      </dgm:t>
    </dgm:pt>
    <dgm:pt modelId="{8369CBC8-1718-4CA2-A3AF-A6B01EBEE7B0}" type="parTrans" cxnId="{4F10759F-C0B4-4D2B-845F-D615226BD0DB}">
      <dgm:prSet/>
      <dgm:spPr/>
      <dgm:t>
        <a:bodyPr/>
        <a:lstStyle/>
        <a:p>
          <a:endParaRPr lang="en-US"/>
        </a:p>
      </dgm:t>
    </dgm:pt>
    <dgm:pt modelId="{189A920C-EA6F-4F4A-877C-63E871525985}" type="sibTrans" cxnId="{4F10759F-C0B4-4D2B-845F-D615226BD0DB}">
      <dgm:prSet/>
      <dgm:spPr/>
      <dgm:t>
        <a:bodyPr/>
        <a:lstStyle/>
        <a:p>
          <a:endParaRPr lang="en-US"/>
        </a:p>
      </dgm:t>
    </dgm:pt>
    <dgm:pt modelId="{DAC16FEF-CC8B-495F-8E19-44C95041487C}">
      <dgm:prSet/>
      <dgm:spPr/>
      <dgm:t>
        <a:bodyPr/>
        <a:lstStyle/>
        <a:p>
          <a:r>
            <a:rPr lang="en-US" dirty="0"/>
            <a:t>Do you have any safety concerns?</a:t>
          </a:r>
        </a:p>
      </dgm:t>
    </dgm:pt>
    <dgm:pt modelId="{C6535EEE-45B8-416B-AB29-E4C0AA4AB1D0}" type="parTrans" cxnId="{C1ADDAC6-A75B-41C0-BB86-F20FCA8AC193}">
      <dgm:prSet/>
      <dgm:spPr/>
      <dgm:t>
        <a:bodyPr/>
        <a:lstStyle/>
        <a:p>
          <a:endParaRPr lang="en-US"/>
        </a:p>
      </dgm:t>
    </dgm:pt>
    <dgm:pt modelId="{06818C00-49DF-4420-B6F4-A4632735B065}" type="sibTrans" cxnId="{C1ADDAC6-A75B-41C0-BB86-F20FCA8AC193}">
      <dgm:prSet/>
      <dgm:spPr/>
      <dgm:t>
        <a:bodyPr/>
        <a:lstStyle/>
        <a:p>
          <a:endParaRPr lang="en-US"/>
        </a:p>
      </dgm:t>
    </dgm:pt>
    <dgm:pt modelId="{7C61DA24-C8A8-43C0-BF94-FA427EA801D3}">
      <dgm:prSet/>
      <dgm:spPr/>
      <dgm:t>
        <a:bodyPr/>
        <a:lstStyle/>
        <a:p>
          <a:r>
            <a:rPr lang="en-US" dirty="0"/>
            <a:t>Are there known or suspected mental health issues.</a:t>
          </a:r>
        </a:p>
      </dgm:t>
    </dgm:pt>
    <dgm:pt modelId="{7486E8BD-064C-4F44-B31D-59FD2F6F24AB}" type="parTrans" cxnId="{43F4F40B-F86A-4471-9AE4-A41D45B75152}">
      <dgm:prSet/>
      <dgm:spPr/>
      <dgm:t>
        <a:bodyPr/>
        <a:lstStyle/>
        <a:p>
          <a:endParaRPr lang="en-US"/>
        </a:p>
      </dgm:t>
    </dgm:pt>
    <dgm:pt modelId="{C9AD8455-8F32-4869-99E0-EFE9D4734872}" type="sibTrans" cxnId="{43F4F40B-F86A-4471-9AE4-A41D45B75152}">
      <dgm:prSet/>
      <dgm:spPr/>
      <dgm:t>
        <a:bodyPr/>
        <a:lstStyle/>
        <a:p>
          <a:endParaRPr lang="en-US"/>
        </a:p>
      </dgm:t>
    </dgm:pt>
    <dgm:pt modelId="{E154E7FE-D8AF-4E64-9AA0-6E34CAC5679F}">
      <dgm:prSet/>
      <dgm:spPr/>
      <dgm:t>
        <a:bodyPr/>
        <a:lstStyle/>
        <a:p>
          <a:r>
            <a:rPr lang="en-US"/>
            <a:t>Scheduling </a:t>
          </a:r>
        </a:p>
      </dgm:t>
    </dgm:pt>
    <dgm:pt modelId="{580FE152-4421-428E-AA30-BCF4D14C73CF}" type="parTrans" cxnId="{7A3D5009-0CBB-48ED-A8FA-62BED8175EFC}">
      <dgm:prSet/>
      <dgm:spPr/>
      <dgm:t>
        <a:bodyPr/>
        <a:lstStyle/>
        <a:p>
          <a:endParaRPr lang="en-US"/>
        </a:p>
      </dgm:t>
    </dgm:pt>
    <dgm:pt modelId="{75E9CD06-6C74-4DE5-BC83-F7B8B7EE135A}" type="sibTrans" cxnId="{7A3D5009-0CBB-48ED-A8FA-62BED8175EFC}">
      <dgm:prSet/>
      <dgm:spPr/>
      <dgm:t>
        <a:bodyPr/>
        <a:lstStyle/>
        <a:p>
          <a:endParaRPr lang="en-US"/>
        </a:p>
      </dgm:t>
    </dgm:pt>
    <dgm:pt modelId="{04E3D9F2-16C4-4920-AA2F-52E6CB166539}">
      <dgm:prSet/>
      <dgm:spPr/>
      <dgm:t>
        <a:bodyPr/>
        <a:lstStyle/>
        <a:p>
          <a:r>
            <a:rPr lang="en-US"/>
            <a:t>Schedule visits that carry more risk or are lengthy for earlier in the day to ensure completion before dark and before other staff begin leaving the office.</a:t>
          </a:r>
        </a:p>
      </dgm:t>
    </dgm:pt>
    <dgm:pt modelId="{5C8BB509-33F8-4EAD-B250-9C9C6E091119}" type="parTrans" cxnId="{2B5E1773-CA14-4460-9692-7489E5EC617C}">
      <dgm:prSet/>
      <dgm:spPr/>
      <dgm:t>
        <a:bodyPr/>
        <a:lstStyle/>
        <a:p>
          <a:endParaRPr lang="en-US"/>
        </a:p>
      </dgm:t>
    </dgm:pt>
    <dgm:pt modelId="{FC7D0EFA-D626-4915-9135-A559FD373A32}" type="sibTrans" cxnId="{2B5E1773-CA14-4460-9692-7489E5EC617C}">
      <dgm:prSet/>
      <dgm:spPr/>
      <dgm:t>
        <a:bodyPr/>
        <a:lstStyle/>
        <a:p>
          <a:endParaRPr lang="en-US"/>
        </a:p>
      </dgm:t>
    </dgm:pt>
    <dgm:pt modelId="{77778CB9-46C5-4B6B-8F7C-1AF093FAEAEF}">
      <dgm:prSet/>
      <dgm:spPr/>
      <dgm:t>
        <a:bodyPr/>
        <a:lstStyle/>
        <a:p>
          <a:r>
            <a:rPr lang="en-US"/>
            <a:t>Is this an unannounced visit? </a:t>
          </a:r>
        </a:p>
      </dgm:t>
    </dgm:pt>
    <dgm:pt modelId="{17CC520F-A097-4233-99E5-FD320AFF0A18}" type="parTrans" cxnId="{18B49E31-69A5-4452-A715-15C7FF0A3613}">
      <dgm:prSet/>
      <dgm:spPr/>
      <dgm:t>
        <a:bodyPr/>
        <a:lstStyle/>
        <a:p>
          <a:endParaRPr lang="en-US"/>
        </a:p>
      </dgm:t>
    </dgm:pt>
    <dgm:pt modelId="{3EEBA32F-095F-4854-A29E-52BCB687D113}" type="sibTrans" cxnId="{18B49E31-69A5-4452-A715-15C7FF0A3613}">
      <dgm:prSet/>
      <dgm:spPr/>
      <dgm:t>
        <a:bodyPr/>
        <a:lstStyle/>
        <a:p>
          <a:endParaRPr lang="en-US"/>
        </a:p>
      </dgm:t>
    </dgm:pt>
    <dgm:pt modelId="{A0D2DADC-88D9-4780-AAB9-EF5D3E116DF2}">
      <dgm:prSet/>
      <dgm:spPr/>
      <dgm:t>
        <a:bodyPr/>
        <a:lstStyle/>
        <a:p>
          <a:r>
            <a:rPr lang="en-US"/>
            <a:t>Set expectations/ guidelines/ Rules</a:t>
          </a:r>
        </a:p>
      </dgm:t>
    </dgm:pt>
    <dgm:pt modelId="{0C18B952-CDF4-4961-9472-AECDC06BFB2A}" type="parTrans" cxnId="{70F523A7-340C-4C3F-854E-75BF6D6CB1D1}">
      <dgm:prSet/>
      <dgm:spPr/>
      <dgm:t>
        <a:bodyPr/>
        <a:lstStyle/>
        <a:p>
          <a:endParaRPr lang="en-US"/>
        </a:p>
      </dgm:t>
    </dgm:pt>
    <dgm:pt modelId="{37A12C59-1D33-470A-8C01-3B4C699FC947}" type="sibTrans" cxnId="{70F523A7-340C-4C3F-854E-75BF6D6CB1D1}">
      <dgm:prSet/>
      <dgm:spPr/>
      <dgm:t>
        <a:bodyPr/>
        <a:lstStyle/>
        <a:p>
          <a:endParaRPr lang="en-US"/>
        </a:p>
      </dgm:t>
    </dgm:pt>
    <dgm:pt modelId="{4135A9DF-C13A-4F2C-B34E-EE4C46A977ED}">
      <dgm:prSet/>
      <dgm:spPr/>
      <dgm:t>
        <a:bodyPr/>
        <a:lstStyle/>
        <a:p>
          <a:r>
            <a:rPr lang="en-US" dirty="0"/>
            <a:t>Drugs</a:t>
          </a:r>
        </a:p>
      </dgm:t>
    </dgm:pt>
    <dgm:pt modelId="{F178D1CA-9695-4E32-94EB-AACE3A6403FC}" type="parTrans" cxnId="{69E7A20D-A45F-4707-BB7A-38878C0ED645}">
      <dgm:prSet/>
      <dgm:spPr/>
      <dgm:t>
        <a:bodyPr/>
        <a:lstStyle/>
        <a:p>
          <a:endParaRPr lang="en-US"/>
        </a:p>
      </dgm:t>
    </dgm:pt>
    <dgm:pt modelId="{20456E0F-BC68-4898-8492-DCE82DABCD5F}" type="sibTrans" cxnId="{69E7A20D-A45F-4707-BB7A-38878C0ED645}">
      <dgm:prSet/>
      <dgm:spPr/>
      <dgm:t>
        <a:bodyPr/>
        <a:lstStyle/>
        <a:p>
          <a:endParaRPr lang="en-US"/>
        </a:p>
      </dgm:t>
    </dgm:pt>
    <dgm:pt modelId="{5B948A39-A501-466F-A397-AC2C16F7D2E0}">
      <dgm:prSet/>
      <dgm:spPr/>
      <dgm:t>
        <a:bodyPr/>
        <a:lstStyle/>
        <a:p>
          <a:r>
            <a:rPr lang="en-US" dirty="0"/>
            <a:t>Safety</a:t>
          </a:r>
        </a:p>
      </dgm:t>
    </dgm:pt>
    <dgm:pt modelId="{BB90BA21-03F3-4BA1-B8D5-BD80B86AB702}" type="parTrans" cxnId="{24641EEE-0597-4D31-BC08-0E6E65481E4D}">
      <dgm:prSet/>
      <dgm:spPr/>
      <dgm:t>
        <a:bodyPr/>
        <a:lstStyle/>
        <a:p>
          <a:endParaRPr lang="en-US"/>
        </a:p>
      </dgm:t>
    </dgm:pt>
    <dgm:pt modelId="{0A967195-9BB6-413D-88DB-A40A784AAAEE}" type="sibTrans" cxnId="{24641EEE-0597-4D31-BC08-0E6E65481E4D}">
      <dgm:prSet/>
      <dgm:spPr/>
      <dgm:t>
        <a:bodyPr/>
        <a:lstStyle/>
        <a:p>
          <a:endParaRPr lang="en-US"/>
        </a:p>
      </dgm:t>
    </dgm:pt>
    <dgm:pt modelId="{264874A3-CDC4-4477-BE93-4C47D45B9EDA}">
      <dgm:prSet/>
      <dgm:spPr/>
      <dgm:t>
        <a:bodyPr/>
        <a:lstStyle/>
        <a:p>
          <a:r>
            <a:rPr lang="en-US" dirty="0"/>
            <a:t>Patrol may be able to attend if call volume allows. </a:t>
          </a:r>
        </a:p>
      </dgm:t>
    </dgm:pt>
    <dgm:pt modelId="{9377676E-0204-4587-8BEB-078A5A346E69}" type="parTrans" cxnId="{E8E761A8-218A-468E-A977-A4EB8254835A}">
      <dgm:prSet/>
      <dgm:spPr/>
      <dgm:t>
        <a:bodyPr/>
        <a:lstStyle/>
        <a:p>
          <a:endParaRPr lang="en-US"/>
        </a:p>
      </dgm:t>
    </dgm:pt>
    <dgm:pt modelId="{190B5B8F-11AC-4983-8E13-24AE53D68E45}" type="sibTrans" cxnId="{E8E761A8-218A-468E-A977-A4EB8254835A}">
      <dgm:prSet/>
      <dgm:spPr/>
      <dgm:t>
        <a:bodyPr/>
        <a:lstStyle/>
        <a:p>
          <a:endParaRPr lang="en-US"/>
        </a:p>
      </dgm:t>
    </dgm:pt>
    <dgm:pt modelId="{D04B6B52-4EA5-4A58-9839-F6A73709065B}">
      <dgm:prSet/>
      <dgm:spPr/>
      <dgm:t>
        <a:bodyPr/>
        <a:lstStyle/>
        <a:p>
          <a:r>
            <a:rPr lang="en-US" dirty="0"/>
            <a:t>Plan Route if unfamiliar.</a:t>
          </a:r>
        </a:p>
      </dgm:t>
    </dgm:pt>
    <dgm:pt modelId="{D9C79B1D-FAFB-4F3B-89AF-29BCDD23B942}" type="parTrans" cxnId="{656D46D4-A244-4D31-8760-99969AD86EA8}">
      <dgm:prSet/>
      <dgm:spPr/>
      <dgm:t>
        <a:bodyPr/>
        <a:lstStyle/>
        <a:p>
          <a:endParaRPr lang="en-US"/>
        </a:p>
      </dgm:t>
    </dgm:pt>
    <dgm:pt modelId="{9409D10B-F40B-41D7-BAB8-568E8B402D17}" type="sibTrans" cxnId="{656D46D4-A244-4D31-8760-99969AD86EA8}">
      <dgm:prSet/>
      <dgm:spPr/>
      <dgm:t>
        <a:bodyPr/>
        <a:lstStyle/>
        <a:p>
          <a:endParaRPr lang="en-US"/>
        </a:p>
      </dgm:t>
    </dgm:pt>
    <dgm:pt modelId="{ABC6B452-BD5F-47AD-BCB5-7FFBA87A2DAF}">
      <dgm:prSet/>
      <dgm:spPr/>
      <dgm:t>
        <a:bodyPr/>
        <a:lstStyle/>
        <a:p>
          <a:r>
            <a:rPr lang="en-US" dirty="0"/>
            <a:t>Buddy system for initial visits.</a:t>
          </a:r>
        </a:p>
      </dgm:t>
    </dgm:pt>
    <dgm:pt modelId="{AFB27C31-1C36-400E-927F-4155EC33584B}" type="parTrans" cxnId="{DE33E947-6A42-4899-BC03-0FE21440E2C2}">
      <dgm:prSet/>
      <dgm:spPr/>
      <dgm:t>
        <a:bodyPr/>
        <a:lstStyle/>
        <a:p>
          <a:endParaRPr lang="en-US"/>
        </a:p>
      </dgm:t>
    </dgm:pt>
    <dgm:pt modelId="{4537DEA4-5130-4CF4-B514-8E3DE2CDF419}" type="sibTrans" cxnId="{DE33E947-6A42-4899-BC03-0FE21440E2C2}">
      <dgm:prSet/>
      <dgm:spPr/>
      <dgm:t>
        <a:bodyPr/>
        <a:lstStyle/>
        <a:p>
          <a:endParaRPr lang="en-US"/>
        </a:p>
      </dgm:t>
    </dgm:pt>
    <dgm:pt modelId="{6235F288-B4F6-416A-9BA9-08D3C429BCAA}">
      <dgm:prSet/>
      <dgm:spPr/>
      <dgm:t>
        <a:bodyPr/>
        <a:lstStyle/>
        <a:p>
          <a:r>
            <a:rPr lang="en-US" dirty="0"/>
            <a:t>Consider driving by location prior to visit. </a:t>
          </a:r>
        </a:p>
      </dgm:t>
    </dgm:pt>
    <dgm:pt modelId="{230F8A82-180E-4B11-8499-CF606EE4D3D3}" type="parTrans" cxnId="{75C96ECA-FB12-4E3E-819A-F9E0BA564D4C}">
      <dgm:prSet/>
      <dgm:spPr/>
      <dgm:t>
        <a:bodyPr/>
        <a:lstStyle/>
        <a:p>
          <a:endParaRPr lang="en-US"/>
        </a:p>
      </dgm:t>
    </dgm:pt>
    <dgm:pt modelId="{4A6FFCDD-F054-418D-A944-8DB82050027C}" type="sibTrans" cxnId="{75C96ECA-FB12-4E3E-819A-F9E0BA564D4C}">
      <dgm:prSet/>
      <dgm:spPr/>
      <dgm:t>
        <a:bodyPr/>
        <a:lstStyle/>
        <a:p>
          <a:endParaRPr lang="en-US"/>
        </a:p>
      </dgm:t>
    </dgm:pt>
    <dgm:pt modelId="{119890E3-AB8D-4915-A39C-995361B032C7}">
      <dgm:prSet/>
      <dgm:spPr/>
      <dgm:t>
        <a:bodyPr/>
        <a:lstStyle/>
        <a:p>
          <a:r>
            <a:rPr lang="en-US" dirty="0"/>
            <a:t>Weapons</a:t>
          </a:r>
        </a:p>
      </dgm:t>
    </dgm:pt>
    <dgm:pt modelId="{F953CA7E-06F6-45E6-96AC-FCD75ED87EE6}" type="parTrans" cxnId="{A6E01762-CB2D-4D0F-8C54-F61A5576C97F}">
      <dgm:prSet/>
      <dgm:spPr/>
      <dgm:t>
        <a:bodyPr/>
        <a:lstStyle/>
        <a:p>
          <a:endParaRPr lang="en-US"/>
        </a:p>
      </dgm:t>
    </dgm:pt>
    <dgm:pt modelId="{0B9FB4E7-E10A-4BDF-9766-3E76DA068CEC}" type="sibTrans" cxnId="{A6E01762-CB2D-4D0F-8C54-F61A5576C97F}">
      <dgm:prSet/>
      <dgm:spPr/>
      <dgm:t>
        <a:bodyPr/>
        <a:lstStyle/>
        <a:p>
          <a:endParaRPr lang="en-US"/>
        </a:p>
      </dgm:t>
    </dgm:pt>
    <dgm:pt modelId="{E585A6F3-C5E9-4F86-B557-9D0F8AFF9F26}">
      <dgm:prSet/>
      <dgm:spPr/>
      <dgm:t>
        <a:bodyPr/>
        <a:lstStyle/>
        <a:p>
          <a:r>
            <a:rPr lang="en-US" dirty="0"/>
            <a:t>Illegal activities</a:t>
          </a:r>
        </a:p>
      </dgm:t>
    </dgm:pt>
    <dgm:pt modelId="{9E9DF7D2-0A02-47F8-B845-C503D8747D03}" type="parTrans" cxnId="{8B275EE5-9536-413B-9369-B19B47746980}">
      <dgm:prSet/>
      <dgm:spPr/>
      <dgm:t>
        <a:bodyPr/>
        <a:lstStyle/>
        <a:p>
          <a:endParaRPr lang="en-US"/>
        </a:p>
      </dgm:t>
    </dgm:pt>
    <dgm:pt modelId="{6EFB1C56-911A-471F-9B4A-0DA6928F7088}" type="sibTrans" cxnId="{8B275EE5-9536-413B-9369-B19B47746980}">
      <dgm:prSet/>
      <dgm:spPr/>
      <dgm:t>
        <a:bodyPr/>
        <a:lstStyle/>
        <a:p>
          <a:endParaRPr lang="en-US"/>
        </a:p>
      </dgm:t>
    </dgm:pt>
    <dgm:pt modelId="{516E7FF3-88B4-41AF-852E-82B42EEBB85D}">
      <dgm:prSet/>
      <dgm:spPr/>
      <dgm:t>
        <a:bodyPr/>
        <a:lstStyle/>
        <a:p>
          <a:r>
            <a:rPr lang="en-US" dirty="0"/>
            <a:t>Discuss what will happen if these things occur during a visit. </a:t>
          </a:r>
        </a:p>
      </dgm:t>
    </dgm:pt>
    <dgm:pt modelId="{D8E28CA2-3544-4D1D-A00F-829E0F228A5C}" type="parTrans" cxnId="{650B4A0E-7455-4002-8EE7-7B8A6BE1D7CA}">
      <dgm:prSet/>
      <dgm:spPr/>
      <dgm:t>
        <a:bodyPr/>
        <a:lstStyle/>
        <a:p>
          <a:endParaRPr lang="en-US"/>
        </a:p>
      </dgm:t>
    </dgm:pt>
    <dgm:pt modelId="{290A0A48-FDF7-4007-AE7C-BEF44FCFA96C}" type="sibTrans" cxnId="{650B4A0E-7455-4002-8EE7-7B8A6BE1D7CA}">
      <dgm:prSet/>
      <dgm:spPr/>
      <dgm:t>
        <a:bodyPr/>
        <a:lstStyle/>
        <a:p>
          <a:endParaRPr lang="en-US"/>
        </a:p>
      </dgm:t>
    </dgm:pt>
    <dgm:pt modelId="{2D5709F6-5CFD-4567-B020-3B3F9593A814}">
      <dgm:prSet/>
      <dgm:spPr/>
      <dgm:t>
        <a:bodyPr/>
        <a:lstStyle/>
        <a:p>
          <a:r>
            <a:rPr lang="en-US" dirty="0"/>
            <a:t>Check Google Maps.</a:t>
          </a:r>
        </a:p>
      </dgm:t>
    </dgm:pt>
    <dgm:pt modelId="{E45B47E9-075F-43A9-9E2B-1821B4A13B65}" type="parTrans" cxnId="{A43EF2A3-D66F-47B4-81DF-41D101CB87DF}">
      <dgm:prSet/>
      <dgm:spPr/>
      <dgm:t>
        <a:bodyPr/>
        <a:lstStyle/>
        <a:p>
          <a:endParaRPr lang="en-US"/>
        </a:p>
      </dgm:t>
    </dgm:pt>
    <dgm:pt modelId="{DC506033-8AAA-4523-A885-FF75B48A6258}" type="sibTrans" cxnId="{A43EF2A3-D66F-47B4-81DF-41D101CB87DF}">
      <dgm:prSet/>
      <dgm:spPr/>
      <dgm:t>
        <a:bodyPr/>
        <a:lstStyle/>
        <a:p>
          <a:endParaRPr lang="en-US"/>
        </a:p>
      </dgm:t>
    </dgm:pt>
    <dgm:pt modelId="{A9B9C27C-7602-4A19-B72F-5FF286A7F827}">
      <dgm:prSet/>
      <dgm:spPr/>
      <dgm:t>
        <a:bodyPr/>
        <a:lstStyle/>
        <a:p>
          <a:r>
            <a:rPr lang="en-US" dirty="0"/>
            <a:t>Personal History, Hooks triggers. </a:t>
          </a:r>
        </a:p>
      </dgm:t>
    </dgm:pt>
    <dgm:pt modelId="{4C940B1D-F11B-4D11-8C71-ED051CAF224A}" type="parTrans" cxnId="{5B7B07E3-7028-4DD2-BBFB-D23AE09348B6}">
      <dgm:prSet/>
      <dgm:spPr/>
      <dgm:t>
        <a:bodyPr/>
        <a:lstStyle/>
        <a:p>
          <a:endParaRPr lang="en-US"/>
        </a:p>
      </dgm:t>
    </dgm:pt>
    <dgm:pt modelId="{71EF4034-2B3A-4287-ABD3-ED92D20837F4}" type="sibTrans" cxnId="{5B7B07E3-7028-4DD2-BBFB-D23AE09348B6}">
      <dgm:prSet/>
      <dgm:spPr/>
      <dgm:t>
        <a:bodyPr/>
        <a:lstStyle/>
        <a:p>
          <a:endParaRPr lang="en-US"/>
        </a:p>
      </dgm:t>
    </dgm:pt>
    <dgm:pt modelId="{46F06D68-6D50-4705-B482-244309B74630}">
      <dgm:prSet/>
      <dgm:spPr/>
      <dgm:t>
        <a:bodyPr/>
        <a:lstStyle/>
        <a:p>
          <a:r>
            <a:rPr lang="en-US" dirty="0"/>
            <a:t>Check in with Journey Mental Health or the mental health team at the local Police Department. </a:t>
          </a:r>
        </a:p>
      </dgm:t>
    </dgm:pt>
    <dgm:pt modelId="{D2E5C138-0B30-4D27-BC48-16F575E7E7D3}" type="parTrans" cxnId="{8436F93D-7854-4319-969D-2B092CA4920C}">
      <dgm:prSet/>
      <dgm:spPr/>
      <dgm:t>
        <a:bodyPr/>
        <a:lstStyle/>
        <a:p>
          <a:endParaRPr lang="en-US"/>
        </a:p>
      </dgm:t>
    </dgm:pt>
    <dgm:pt modelId="{DBDA6194-51A4-4BDD-AF30-FC28D8E431E3}" type="sibTrans" cxnId="{8436F93D-7854-4319-969D-2B092CA4920C}">
      <dgm:prSet/>
      <dgm:spPr/>
      <dgm:t>
        <a:bodyPr/>
        <a:lstStyle/>
        <a:p>
          <a:endParaRPr lang="en-US"/>
        </a:p>
      </dgm:t>
    </dgm:pt>
    <dgm:pt modelId="{BF7417B9-F835-44BA-AE6F-039E92415C3F}">
      <dgm:prSet/>
      <dgm:spPr/>
      <dgm:t>
        <a:bodyPr/>
        <a:lstStyle/>
        <a:p>
          <a:r>
            <a:rPr lang="en-US" dirty="0"/>
            <a:t>Share your location. with a co-worker. </a:t>
          </a:r>
        </a:p>
      </dgm:t>
    </dgm:pt>
    <dgm:pt modelId="{A0126AAE-9D19-4179-A902-A2B42F1FB45B}" type="parTrans" cxnId="{991C59BE-6A6F-480A-8599-D93764FCAD2B}">
      <dgm:prSet/>
      <dgm:spPr/>
      <dgm:t>
        <a:bodyPr/>
        <a:lstStyle/>
        <a:p>
          <a:endParaRPr lang="en-US"/>
        </a:p>
      </dgm:t>
    </dgm:pt>
    <dgm:pt modelId="{3EF79641-B0AE-4323-8A9F-6484F8D3E408}" type="sibTrans" cxnId="{991C59BE-6A6F-480A-8599-D93764FCAD2B}">
      <dgm:prSet/>
      <dgm:spPr/>
      <dgm:t>
        <a:bodyPr/>
        <a:lstStyle/>
        <a:p>
          <a:endParaRPr lang="en-US"/>
        </a:p>
      </dgm:t>
    </dgm:pt>
    <dgm:pt modelId="{187EE4BC-9937-4D6E-BF47-2421750609E8}">
      <dgm:prSet/>
      <dgm:spPr/>
      <dgm:t>
        <a:bodyPr/>
        <a:lstStyle/>
        <a:p>
          <a:r>
            <a:rPr lang="en-US"/>
            <a:t>Does the client seem anxious, worried, or apprehensive about your visit? Why?</a:t>
          </a:r>
          <a:endParaRPr lang="en-US" dirty="0"/>
        </a:p>
      </dgm:t>
    </dgm:pt>
    <dgm:pt modelId="{BFC42FD2-A57D-4719-A024-404D0B419F32}" type="parTrans" cxnId="{8474C3C7-6F7D-446F-B6FB-B494B44B9EBA}">
      <dgm:prSet/>
      <dgm:spPr/>
      <dgm:t>
        <a:bodyPr/>
        <a:lstStyle/>
        <a:p>
          <a:endParaRPr lang="en-US"/>
        </a:p>
      </dgm:t>
    </dgm:pt>
    <dgm:pt modelId="{B9B88D88-FBDC-44BF-A257-EFB40D4815F0}" type="sibTrans" cxnId="{8474C3C7-6F7D-446F-B6FB-B494B44B9EBA}">
      <dgm:prSet/>
      <dgm:spPr/>
      <dgm:t>
        <a:bodyPr/>
        <a:lstStyle/>
        <a:p>
          <a:endParaRPr lang="en-US"/>
        </a:p>
      </dgm:t>
    </dgm:pt>
    <dgm:pt modelId="{D32F4147-A75F-4C14-8976-AF694C936B3E}" type="pres">
      <dgm:prSet presAssocID="{FB43E1AD-824A-480E-84AD-2323E81E7620}" presName="Name0" presStyleCnt="0">
        <dgm:presLayoutVars>
          <dgm:dir/>
          <dgm:animLvl val="lvl"/>
          <dgm:resizeHandles val="exact"/>
        </dgm:presLayoutVars>
      </dgm:prSet>
      <dgm:spPr/>
    </dgm:pt>
    <dgm:pt modelId="{803CAE7E-5145-4FAA-BD00-B5E3C15388B8}" type="pres">
      <dgm:prSet presAssocID="{FBF07E7C-AA72-4341-920E-FC90A30AED4E}" presName="composite" presStyleCnt="0"/>
      <dgm:spPr/>
    </dgm:pt>
    <dgm:pt modelId="{DB3989B1-EC51-41A9-9176-C9D78EF8076B}" type="pres">
      <dgm:prSet presAssocID="{FBF07E7C-AA72-4341-920E-FC90A30AED4E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1F7EC80F-9E99-48F9-9CB2-EAD124C7E2EA}" type="pres">
      <dgm:prSet presAssocID="{FBF07E7C-AA72-4341-920E-FC90A30AED4E}" presName="desTx" presStyleLbl="alignAccFollowNode1" presStyleIdx="0" presStyleCnt="4">
        <dgm:presLayoutVars>
          <dgm:bulletEnabled val="1"/>
        </dgm:presLayoutVars>
      </dgm:prSet>
      <dgm:spPr/>
    </dgm:pt>
    <dgm:pt modelId="{AB8B795C-1451-44F0-B83F-0FE2B179CE6C}" type="pres">
      <dgm:prSet presAssocID="{189A920C-EA6F-4F4A-877C-63E871525985}" presName="space" presStyleCnt="0"/>
      <dgm:spPr/>
    </dgm:pt>
    <dgm:pt modelId="{6F9D0CBD-6BD1-41D8-A5D8-FCDAE1A002D6}" type="pres">
      <dgm:prSet presAssocID="{5B948A39-A501-466F-A397-AC2C16F7D2E0}" presName="composite" presStyleCnt="0"/>
      <dgm:spPr/>
    </dgm:pt>
    <dgm:pt modelId="{25BC7230-B582-42C6-97D7-E2A5C2FA7B32}" type="pres">
      <dgm:prSet presAssocID="{5B948A39-A501-466F-A397-AC2C16F7D2E0}" presName="parTx" presStyleLbl="alignNode1" presStyleIdx="1" presStyleCnt="4" custLinFactNeighborX="166" custLinFactNeighborY="-5748">
        <dgm:presLayoutVars>
          <dgm:chMax val="0"/>
          <dgm:chPref val="0"/>
          <dgm:bulletEnabled val="1"/>
        </dgm:presLayoutVars>
      </dgm:prSet>
      <dgm:spPr/>
    </dgm:pt>
    <dgm:pt modelId="{DE0A3891-4954-40A6-A64A-5A175677AD63}" type="pres">
      <dgm:prSet presAssocID="{5B948A39-A501-466F-A397-AC2C16F7D2E0}" presName="desTx" presStyleLbl="alignAccFollowNode1" presStyleIdx="1" presStyleCnt="4">
        <dgm:presLayoutVars>
          <dgm:bulletEnabled val="1"/>
        </dgm:presLayoutVars>
      </dgm:prSet>
      <dgm:spPr/>
    </dgm:pt>
    <dgm:pt modelId="{092B11A5-1325-498E-9FAE-AFC45DBEECC7}" type="pres">
      <dgm:prSet presAssocID="{0A967195-9BB6-413D-88DB-A40A784AAAEE}" presName="space" presStyleCnt="0"/>
      <dgm:spPr/>
    </dgm:pt>
    <dgm:pt modelId="{7BE9AE5D-6950-4E3B-A416-EAC0E2B384B4}" type="pres">
      <dgm:prSet presAssocID="{A0D2DADC-88D9-4780-AAB9-EF5D3E116DF2}" presName="composite" presStyleCnt="0"/>
      <dgm:spPr/>
    </dgm:pt>
    <dgm:pt modelId="{C2E80809-5EFA-4DE7-A719-42A155940974}" type="pres">
      <dgm:prSet presAssocID="{A0D2DADC-88D9-4780-AAB9-EF5D3E116DF2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29FFD4E7-F543-4AC2-8CA9-6227B435FB7C}" type="pres">
      <dgm:prSet presAssocID="{A0D2DADC-88D9-4780-AAB9-EF5D3E116DF2}" presName="desTx" presStyleLbl="alignAccFollowNode1" presStyleIdx="2" presStyleCnt="4">
        <dgm:presLayoutVars>
          <dgm:bulletEnabled val="1"/>
        </dgm:presLayoutVars>
      </dgm:prSet>
      <dgm:spPr/>
    </dgm:pt>
    <dgm:pt modelId="{31A7DDB6-2B7C-43F4-A0B1-17A019C2864B}" type="pres">
      <dgm:prSet presAssocID="{37A12C59-1D33-470A-8C01-3B4C699FC947}" presName="space" presStyleCnt="0"/>
      <dgm:spPr/>
    </dgm:pt>
    <dgm:pt modelId="{BCD0D5DF-1FD3-4FFE-82B2-5E84C93E9729}" type="pres">
      <dgm:prSet presAssocID="{E154E7FE-D8AF-4E64-9AA0-6E34CAC5679F}" presName="composite" presStyleCnt="0"/>
      <dgm:spPr/>
    </dgm:pt>
    <dgm:pt modelId="{F7F8624B-36CF-459D-A47C-89D6730744D9}" type="pres">
      <dgm:prSet presAssocID="{E154E7FE-D8AF-4E64-9AA0-6E34CAC5679F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7B6A5BCF-0F91-4E1B-9592-09139F54E4F3}" type="pres">
      <dgm:prSet presAssocID="{E154E7FE-D8AF-4E64-9AA0-6E34CAC5679F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7A3D5009-0CBB-48ED-A8FA-62BED8175EFC}" srcId="{FB43E1AD-824A-480E-84AD-2323E81E7620}" destId="{E154E7FE-D8AF-4E64-9AA0-6E34CAC5679F}" srcOrd="3" destOrd="0" parTransId="{580FE152-4421-428E-AA30-BCF4D14C73CF}" sibTransId="{75E9CD06-6C74-4DE5-BC83-F7B8B7EE135A}"/>
    <dgm:cxn modelId="{43F4F40B-F86A-4471-9AE4-A41D45B75152}" srcId="{FBF07E7C-AA72-4341-920E-FC90A30AED4E}" destId="{7C61DA24-C8A8-43C0-BF94-FA427EA801D3}" srcOrd="2" destOrd="0" parTransId="{7486E8BD-064C-4F44-B31D-59FD2F6F24AB}" sibTransId="{C9AD8455-8F32-4869-99E0-EFE9D4734872}"/>
    <dgm:cxn modelId="{69E7A20D-A45F-4707-BB7A-38878C0ED645}" srcId="{A0D2DADC-88D9-4780-AAB9-EF5D3E116DF2}" destId="{4135A9DF-C13A-4F2C-B34E-EE4C46A977ED}" srcOrd="0" destOrd="0" parTransId="{F178D1CA-9695-4E32-94EB-AACE3A6403FC}" sibTransId="{20456E0F-BC68-4898-8492-DCE82DABCD5F}"/>
    <dgm:cxn modelId="{650B4A0E-7455-4002-8EE7-7B8A6BE1D7CA}" srcId="{A0D2DADC-88D9-4780-AAB9-EF5D3E116DF2}" destId="{516E7FF3-88B4-41AF-852E-82B42EEBB85D}" srcOrd="3" destOrd="0" parTransId="{D8E28CA2-3544-4D1D-A00F-829E0F228A5C}" sibTransId="{290A0A48-FDF7-4007-AE7C-BEF44FCFA96C}"/>
    <dgm:cxn modelId="{2E39260F-0EEB-4D41-867F-F7438575A24E}" type="presOf" srcId="{FBF07E7C-AA72-4341-920E-FC90A30AED4E}" destId="{DB3989B1-EC51-41A9-9176-C9D78EF8076B}" srcOrd="0" destOrd="0" presId="urn:microsoft.com/office/officeart/2005/8/layout/hList1"/>
    <dgm:cxn modelId="{1B18F81F-CF2C-451C-A11A-402B2D0716F9}" type="presOf" srcId="{2D5709F6-5CFD-4567-B020-3B3F9593A814}" destId="{DE0A3891-4954-40A6-A64A-5A175677AD63}" srcOrd="0" destOrd="5" presId="urn:microsoft.com/office/officeart/2005/8/layout/hList1"/>
    <dgm:cxn modelId="{D0CDF626-6EC8-4994-995B-A4D6701908C7}" type="presOf" srcId="{7C61DA24-C8A8-43C0-BF94-FA427EA801D3}" destId="{1F7EC80F-9E99-48F9-9CB2-EAD124C7E2EA}" srcOrd="0" destOrd="2" presId="urn:microsoft.com/office/officeart/2005/8/layout/hList1"/>
    <dgm:cxn modelId="{CAD9162E-8AED-42D2-ADDA-8E25EE89D40C}" type="presOf" srcId="{04E3D9F2-16C4-4920-AA2F-52E6CB166539}" destId="{7B6A5BCF-0F91-4E1B-9592-09139F54E4F3}" srcOrd="0" destOrd="0" presId="urn:microsoft.com/office/officeart/2005/8/layout/hList1"/>
    <dgm:cxn modelId="{18B49E31-69A5-4452-A715-15C7FF0A3613}" srcId="{E154E7FE-D8AF-4E64-9AA0-6E34CAC5679F}" destId="{77778CB9-46C5-4B6B-8F7C-1AF093FAEAEF}" srcOrd="2" destOrd="0" parTransId="{17CC520F-A097-4233-99E5-FD320AFF0A18}" sibTransId="{3EEBA32F-095F-4854-A29E-52BCB687D113}"/>
    <dgm:cxn modelId="{3D5CDF33-9A7A-4A04-A966-CD437887BE82}" type="presOf" srcId="{E585A6F3-C5E9-4F86-B557-9D0F8AFF9F26}" destId="{29FFD4E7-F543-4AC2-8CA9-6227B435FB7C}" srcOrd="0" destOrd="2" presId="urn:microsoft.com/office/officeart/2005/8/layout/hList1"/>
    <dgm:cxn modelId="{AA855339-F445-486C-B2AB-8238F399D305}" type="presOf" srcId="{E154E7FE-D8AF-4E64-9AA0-6E34CAC5679F}" destId="{F7F8624B-36CF-459D-A47C-89D6730744D9}" srcOrd="0" destOrd="0" presId="urn:microsoft.com/office/officeart/2005/8/layout/hList1"/>
    <dgm:cxn modelId="{8436F93D-7854-4319-969D-2B092CA4920C}" srcId="{FBF07E7C-AA72-4341-920E-FC90A30AED4E}" destId="{46F06D68-6D50-4705-B482-244309B74630}" srcOrd="3" destOrd="0" parTransId="{D2E5C138-0B30-4D27-BC48-16F575E7E7D3}" sibTransId="{DBDA6194-51A4-4BDD-AF30-FC28D8E431E3}"/>
    <dgm:cxn modelId="{9BFA965B-9CFC-41B1-A408-6BFD95D0630D}" type="presOf" srcId="{A0D2DADC-88D9-4780-AAB9-EF5D3E116DF2}" destId="{C2E80809-5EFA-4DE7-A719-42A155940974}" srcOrd="0" destOrd="0" presId="urn:microsoft.com/office/officeart/2005/8/layout/hList1"/>
    <dgm:cxn modelId="{38D8F261-7BEB-4A70-A75E-E39C0A3236EE}" type="presOf" srcId="{187EE4BC-9937-4D6E-BF47-2421750609E8}" destId="{7B6A5BCF-0F91-4E1B-9592-09139F54E4F3}" srcOrd="0" destOrd="1" presId="urn:microsoft.com/office/officeart/2005/8/layout/hList1"/>
    <dgm:cxn modelId="{A6E01762-CB2D-4D0F-8C54-F61A5576C97F}" srcId="{A0D2DADC-88D9-4780-AAB9-EF5D3E116DF2}" destId="{119890E3-AB8D-4915-A39C-995361B032C7}" srcOrd="1" destOrd="0" parTransId="{F953CA7E-06F6-45E6-96AC-FCD75ED87EE6}" sibTransId="{0B9FB4E7-E10A-4BDF-9766-3E76DA068CEC}"/>
    <dgm:cxn modelId="{DE33E947-6A42-4899-BC03-0FE21440E2C2}" srcId="{5B948A39-A501-466F-A397-AC2C16F7D2E0}" destId="{ABC6B452-BD5F-47AD-BCB5-7FFBA87A2DAF}" srcOrd="0" destOrd="0" parTransId="{AFB27C31-1C36-400E-927F-4155EC33584B}" sibTransId="{4537DEA4-5130-4CF4-B514-8E3DE2CDF419}"/>
    <dgm:cxn modelId="{21CE9F48-8F0D-4A99-A79E-9D50593D1347}" type="presOf" srcId="{516E7FF3-88B4-41AF-852E-82B42EEBB85D}" destId="{29FFD4E7-F543-4AC2-8CA9-6227B435FB7C}" srcOrd="0" destOrd="3" presId="urn:microsoft.com/office/officeart/2005/8/layout/hList1"/>
    <dgm:cxn modelId="{DE5A1B6C-CA59-4149-99F0-F43CB7FF315B}" type="presOf" srcId="{A9B9C27C-7602-4A19-B72F-5FF286A7F827}" destId="{1F7EC80F-9E99-48F9-9CB2-EAD124C7E2EA}" srcOrd="0" destOrd="1" presId="urn:microsoft.com/office/officeart/2005/8/layout/hList1"/>
    <dgm:cxn modelId="{2B5E1773-CA14-4460-9692-7489E5EC617C}" srcId="{E154E7FE-D8AF-4E64-9AA0-6E34CAC5679F}" destId="{04E3D9F2-16C4-4920-AA2F-52E6CB166539}" srcOrd="0" destOrd="0" parTransId="{5C8BB509-33F8-4EAD-B250-9C9C6E091119}" sibTransId="{FC7D0EFA-D626-4915-9135-A559FD373A32}"/>
    <dgm:cxn modelId="{F6CD5675-1A78-4E4D-BAD7-255852980193}" type="presOf" srcId="{FB43E1AD-824A-480E-84AD-2323E81E7620}" destId="{D32F4147-A75F-4C14-8976-AF694C936B3E}" srcOrd="0" destOrd="0" presId="urn:microsoft.com/office/officeart/2005/8/layout/hList1"/>
    <dgm:cxn modelId="{8ABD9677-2FC0-4C81-A38B-D14E89160BB0}" type="presOf" srcId="{264874A3-CDC4-4477-BE93-4C47D45B9EDA}" destId="{DE0A3891-4954-40A6-A64A-5A175677AD63}" srcOrd="0" destOrd="2" presId="urn:microsoft.com/office/officeart/2005/8/layout/hList1"/>
    <dgm:cxn modelId="{176B3B7C-1352-4936-9686-B0FC5A737FFB}" type="presOf" srcId="{ABC6B452-BD5F-47AD-BCB5-7FFBA87A2DAF}" destId="{DE0A3891-4954-40A6-A64A-5A175677AD63}" srcOrd="0" destOrd="0" presId="urn:microsoft.com/office/officeart/2005/8/layout/hList1"/>
    <dgm:cxn modelId="{682B5D7C-1A83-4EE3-A284-822F7D13AFC1}" type="presOf" srcId="{4135A9DF-C13A-4F2C-B34E-EE4C46A977ED}" destId="{29FFD4E7-F543-4AC2-8CA9-6227B435FB7C}" srcOrd="0" destOrd="0" presId="urn:microsoft.com/office/officeart/2005/8/layout/hList1"/>
    <dgm:cxn modelId="{69C62298-7336-412A-8B29-9F0DF4496744}" type="presOf" srcId="{6235F288-B4F6-416A-9BA9-08D3C429BCAA}" destId="{DE0A3891-4954-40A6-A64A-5A175677AD63}" srcOrd="0" destOrd="4" presId="urn:microsoft.com/office/officeart/2005/8/layout/hList1"/>
    <dgm:cxn modelId="{4F10759F-C0B4-4D2B-845F-D615226BD0DB}" srcId="{FB43E1AD-824A-480E-84AD-2323E81E7620}" destId="{FBF07E7C-AA72-4341-920E-FC90A30AED4E}" srcOrd="0" destOrd="0" parTransId="{8369CBC8-1718-4CA2-A3AF-A6B01EBEE7B0}" sibTransId="{189A920C-EA6F-4F4A-877C-63E871525985}"/>
    <dgm:cxn modelId="{A43EF2A3-D66F-47B4-81DF-41D101CB87DF}" srcId="{5B948A39-A501-466F-A397-AC2C16F7D2E0}" destId="{2D5709F6-5CFD-4567-B020-3B3F9593A814}" srcOrd="5" destOrd="0" parTransId="{E45B47E9-075F-43A9-9E2B-1821B4A13B65}" sibTransId="{DC506033-8AAA-4523-A885-FF75B48A6258}"/>
    <dgm:cxn modelId="{70F523A7-340C-4C3F-854E-75BF6D6CB1D1}" srcId="{FB43E1AD-824A-480E-84AD-2323E81E7620}" destId="{A0D2DADC-88D9-4780-AAB9-EF5D3E116DF2}" srcOrd="2" destOrd="0" parTransId="{0C18B952-CDF4-4961-9472-AECDC06BFB2A}" sibTransId="{37A12C59-1D33-470A-8C01-3B4C699FC947}"/>
    <dgm:cxn modelId="{E8E761A8-218A-468E-A977-A4EB8254835A}" srcId="{5B948A39-A501-466F-A397-AC2C16F7D2E0}" destId="{264874A3-CDC4-4477-BE93-4C47D45B9EDA}" srcOrd="2" destOrd="0" parTransId="{9377676E-0204-4587-8BEB-078A5A346E69}" sibTransId="{190B5B8F-11AC-4983-8E13-24AE53D68E45}"/>
    <dgm:cxn modelId="{C89DBEAD-9809-4651-A059-33737BC611E6}" type="presOf" srcId="{D04B6B52-4EA5-4A58-9839-F6A73709065B}" destId="{DE0A3891-4954-40A6-A64A-5A175677AD63}" srcOrd="0" destOrd="3" presId="urn:microsoft.com/office/officeart/2005/8/layout/hList1"/>
    <dgm:cxn modelId="{7EAEFEAD-18D0-4031-AB98-B5BC80FBC3A4}" type="presOf" srcId="{BF7417B9-F835-44BA-AE6F-039E92415C3F}" destId="{DE0A3891-4954-40A6-A64A-5A175677AD63}" srcOrd="0" destOrd="1" presId="urn:microsoft.com/office/officeart/2005/8/layout/hList1"/>
    <dgm:cxn modelId="{5DE849B1-82AA-4EF6-AC67-1C40E0595C8F}" type="presOf" srcId="{5B948A39-A501-466F-A397-AC2C16F7D2E0}" destId="{25BC7230-B582-42C6-97D7-E2A5C2FA7B32}" srcOrd="0" destOrd="0" presId="urn:microsoft.com/office/officeart/2005/8/layout/hList1"/>
    <dgm:cxn modelId="{4A02FBB2-4768-47A8-8207-ADEB32A2C67D}" type="presOf" srcId="{77778CB9-46C5-4B6B-8F7C-1AF093FAEAEF}" destId="{7B6A5BCF-0F91-4E1B-9592-09139F54E4F3}" srcOrd="0" destOrd="2" presId="urn:microsoft.com/office/officeart/2005/8/layout/hList1"/>
    <dgm:cxn modelId="{A1A6A8B7-1152-4033-A152-524D22E51FEC}" type="presOf" srcId="{DAC16FEF-CC8B-495F-8E19-44C95041487C}" destId="{1F7EC80F-9E99-48F9-9CB2-EAD124C7E2EA}" srcOrd="0" destOrd="0" presId="urn:microsoft.com/office/officeart/2005/8/layout/hList1"/>
    <dgm:cxn modelId="{991C59BE-6A6F-480A-8599-D93764FCAD2B}" srcId="{5B948A39-A501-466F-A397-AC2C16F7D2E0}" destId="{BF7417B9-F835-44BA-AE6F-039E92415C3F}" srcOrd="1" destOrd="0" parTransId="{A0126AAE-9D19-4179-A902-A2B42F1FB45B}" sibTransId="{3EF79641-B0AE-4323-8A9F-6484F8D3E408}"/>
    <dgm:cxn modelId="{C1ADDAC6-A75B-41C0-BB86-F20FCA8AC193}" srcId="{FBF07E7C-AA72-4341-920E-FC90A30AED4E}" destId="{DAC16FEF-CC8B-495F-8E19-44C95041487C}" srcOrd="0" destOrd="0" parTransId="{C6535EEE-45B8-416B-AB29-E4C0AA4AB1D0}" sibTransId="{06818C00-49DF-4420-B6F4-A4632735B065}"/>
    <dgm:cxn modelId="{E19CBFC7-1554-47EC-9BAE-4946A47FFE35}" type="presOf" srcId="{119890E3-AB8D-4915-A39C-995361B032C7}" destId="{29FFD4E7-F543-4AC2-8CA9-6227B435FB7C}" srcOrd="0" destOrd="1" presId="urn:microsoft.com/office/officeart/2005/8/layout/hList1"/>
    <dgm:cxn modelId="{8474C3C7-6F7D-446F-B6FB-B494B44B9EBA}" srcId="{E154E7FE-D8AF-4E64-9AA0-6E34CAC5679F}" destId="{187EE4BC-9937-4D6E-BF47-2421750609E8}" srcOrd="1" destOrd="0" parTransId="{BFC42FD2-A57D-4719-A024-404D0B419F32}" sibTransId="{B9B88D88-FBDC-44BF-A257-EFB40D4815F0}"/>
    <dgm:cxn modelId="{75C96ECA-FB12-4E3E-819A-F9E0BA564D4C}" srcId="{5B948A39-A501-466F-A397-AC2C16F7D2E0}" destId="{6235F288-B4F6-416A-9BA9-08D3C429BCAA}" srcOrd="4" destOrd="0" parTransId="{230F8A82-180E-4B11-8499-CF606EE4D3D3}" sibTransId="{4A6FFCDD-F054-418D-A944-8DB82050027C}"/>
    <dgm:cxn modelId="{656D46D4-A244-4D31-8760-99969AD86EA8}" srcId="{5B948A39-A501-466F-A397-AC2C16F7D2E0}" destId="{D04B6B52-4EA5-4A58-9839-F6A73709065B}" srcOrd="3" destOrd="0" parTransId="{D9C79B1D-FAFB-4F3B-89AF-29BCDD23B942}" sibTransId="{9409D10B-F40B-41D7-BAB8-568E8B402D17}"/>
    <dgm:cxn modelId="{5B7B07E3-7028-4DD2-BBFB-D23AE09348B6}" srcId="{FBF07E7C-AA72-4341-920E-FC90A30AED4E}" destId="{A9B9C27C-7602-4A19-B72F-5FF286A7F827}" srcOrd="1" destOrd="0" parTransId="{4C940B1D-F11B-4D11-8C71-ED051CAF224A}" sibTransId="{71EF4034-2B3A-4287-ABD3-ED92D20837F4}"/>
    <dgm:cxn modelId="{8B275EE5-9536-413B-9369-B19B47746980}" srcId="{A0D2DADC-88D9-4780-AAB9-EF5D3E116DF2}" destId="{E585A6F3-C5E9-4F86-B557-9D0F8AFF9F26}" srcOrd="2" destOrd="0" parTransId="{9E9DF7D2-0A02-47F8-B845-C503D8747D03}" sibTransId="{6EFB1C56-911A-471F-9B4A-0DA6928F7088}"/>
    <dgm:cxn modelId="{24641EEE-0597-4D31-BC08-0E6E65481E4D}" srcId="{FB43E1AD-824A-480E-84AD-2323E81E7620}" destId="{5B948A39-A501-466F-A397-AC2C16F7D2E0}" srcOrd="1" destOrd="0" parTransId="{BB90BA21-03F3-4BA1-B8D5-BD80B86AB702}" sibTransId="{0A967195-9BB6-413D-88DB-A40A784AAAEE}"/>
    <dgm:cxn modelId="{1F69D0F9-1E29-4FB9-9E94-5D9096DB286E}" type="presOf" srcId="{46F06D68-6D50-4705-B482-244309B74630}" destId="{1F7EC80F-9E99-48F9-9CB2-EAD124C7E2EA}" srcOrd="0" destOrd="3" presId="urn:microsoft.com/office/officeart/2005/8/layout/hList1"/>
    <dgm:cxn modelId="{E6BD1CA2-65CB-47DB-8CEE-1E408F438278}" type="presParOf" srcId="{D32F4147-A75F-4C14-8976-AF694C936B3E}" destId="{803CAE7E-5145-4FAA-BD00-B5E3C15388B8}" srcOrd="0" destOrd="0" presId="urn:microsoft.com/office/officeart/2005/8/layout/hList1"/>
    <dgm:cxn modelId="{8068CB41-A8D8-4C21-8C8F-1A756D6414D0}" type="presParOf" srcId="{803CAE7E-5145-4FAA-BD00-B5E3C15388B8}" destId="{DB3989B1-EC51-41A9-9176-C9D78EF8076B}" srcOrd="0" destOrd="0" presId="urn:microsoft.com/office/officeart/2005/8/layout/hList1"/>
    <dgm:cxn modelId="{6BD93640-B772-4FA3-8C1F-1316EC8A5B43}" type="presParOf" srcId="{803CAE7E-5145-4FAA-BD00-B5E3C15388B8}" destId="{1F7EC80F-9E99-48F9-9CB2-EAD124C7E2EA}" srcOrd="1" destOrd="0" presId="urn:microsoft.com/office/officeart/2005/8/layout/hList1"/>
    <dgm:cxn modelId="{91F70A28-1CF8-4019-AFBF-1A4DCEBC71C8}" type="presParOf" srcId="{D32F4147-A75F-4C14-8976-AF694C936B3E}" destId="{AB8B795C-1451-44F0-B83F-0FE2B179CE6C}" srcOrd="1" destOrd="0" presId="urn:microsoft.com/office/officeart/2005/8/layout/hList1"/>
    <dgm:cxn modelId="{42285CFF-E795-45C9-A6C8-EDC0EAD9992A}" type="presParOf" srcId="{D32F4147-A75F-4C14-8976-AF694C936B3E}" destId="{6F9D0CBD-6BD1-41D8-A5D8-FCDAE1A002D6}" srcOrd="2" destOrd="0" presId="urn:microsoft.com/office/officeart/2005/8/layout/hList1"/>
    <dgm:cxn modelId="{50B1DEA1-5298-4BA7-AD37-7FBAEE16CA9D}" type="presParOf" srcId="{6F9D0CBD-6BD1-41D8-A5D8-FCDAE1A002D6}" destId="{25BC7230-B582-42C6-97D7-E2A5C2FA7B32}" srcOrd="0" destOrd="0" presId="urn:microsoft.com/office/officeart/2005/8/layout/hList1"/>
    <dgm:cxn modelId="{9E7F34EE-EFFE-4A07-B35C-E166550D6D00}" type="presParOf" srcId="{6F9D0CBD-6BD1-41D8-A5D8-FCDAE1A002D6}" destId="{DE0A3891-4954-40A6-A64A-5A175677AD63}" srcOrd="1" destOrd="0" presId="urn:microsoft.com/office/officeart/2005/8/layout/hList1"/>
    <dgm:cxn modelId="{759480F9-6EB3-43E2-A520-C10038705FD2}" type="presParOf" srcId="{D32F4147-A75F-4C14-8976-AF694C936B3E}" destId="{092B11A5-1325-498E-9FAE-AFC45DBEECC7}" srcOrd="3" destOrd="0" presId="urn:microsoft.com/office/officeart/2005/8/layout/hList1"/>
    <dgm:cxn modelId="{4CCDFAAF-5B51-493D-937D-BCB35688E960}" type="presParOf" srcId="{D32F4147-A75F-4C14-8976-AF694C936B3E}" destId="{7BE9AE5D-6950-4E3B-A416-EAC0E2B384B4}" srcOrd="4" destOrd="0" presId="urn:microsoft.com/office/officeart/2005/8/layout/hList1"/>
    <dgm:cxn modelId="{37422351-803E-43BD-AFA1-45C1F036985E}" type="presParOf" srcId="{7BE9AE5D-6950-4E3B-A416-EAC0E2B384B4}" destId="{C2E80809-5EFA-4DE7-A719-42A155940974}" srcOrd="0" destOrd="0" presId="urn:microsoft.com/office/officeart/2005/8/layout/hList1"/>
    <dgm:cxn modelId="{A52960E3-D950-4CE2-BEA6-A6336BBB7D64}" type="presParOf" srcId="{7BE9AE5D-6950-4E3B-A416-EAC0E2B384B4}" destId="{29FFD4E7-F543-4AC2-8CA9-6227B435FB7C}" srcOrd="1" destOrd="0" presId="urn:microsoft.com/office/officeart/2005/8/layout/hList1"/>
    <dgm:cxn modelId="{BBEBBCB1-3355-413B-9699-6E92F8318A97}" type="presParOf" srcId="{D32F4147-A75F-4C14-8976-AF694C936B3E}" destId="{31A7DDB6-2B7C-43F4-A0B1-17A019C2864B}" srcOrd="5" destOrd="0" presId="urn:microsoft.com/office/officeart/2005/8/layout/hList1"/>
    <dgm:cxn modelId="{312E9999-EF6A-4A1E-9E34-88CEBDEF42F8}" type="presParOf" srcId="{D32F4147-A75F-4C14-8976-AF694C936B3E}" destId="{BCD0D5DF-1FD3-4FFE-82B2-5E84C93E9729}" srcOrd="6" destOrd="0" presId="urn:microsoft.com/office/officeart/2005/8/layout/hList1"/>
    <dgm:cxn modelId="{4D2538EF-43A8-4CD2-B191-A909C61D29FD}" type="presParOf" srcId="{BCD0D5DF-1FD3-4FFE-82B2-5E84C93E9729}" destId="{F7F8624B-36CF-459D-A47C-89D6730744D9}" srcOrd="0" destOrd="0" presId="urn:microsoft.com/office/officeart/2005/8/layout/hList1"/>
    <dgm:cxn modelId="{098AAE7F-5F6F-4442-92E3-5B26ACC1D41D}" type="presParOf" srcId="{BCD0D5DF-1FD3-4FFE-82B2-5E84C93E9729}" destId="{7B6A5BCF-0F91-4E1B-9592-09139F54E4F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3989B1-EC51-41A9-9176-C9D78EF8076B}">
      <dsp:nvSpPr>
        <dsp:cNvPr id="0" name=""/>
        <dsp:cNvSpPr/>
      </dsp:nvSpPr>
      <dsp:spPr>
        <a:xfrm>
          <a:off x="4142" y="85968"/>
          <a:ext cx="2491003" cy="61630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Assess Risk</a:t>
          </a:r>
        </a:p>
      </dsp:txBody>
      <dsp:txXfrm>
        <a:off x="4142" y="85968"/>
        <a:ext cx="2491003" cy="616300"/>
      </dsp:txXfrm>
    </dsp:sp>
    <dsp:sp modelId="{1F7EC80F-9E99-48F9-9CB2-EAD124C7E2EA}">
      <dsp:nvSpPr>
        <dsp:cNvPr id="0" name=""/>
        <dsp:cNvSpPr/>
      </dsp:nvSpPr>
      <dsp:spPr>
        <a:xfrm>
          <a:off x="4142" y="702268"/>
          <a:ext cx="2491003" cy="3470709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Do you have any safety concerns?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Personal History, Hooks triggers.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Are there known or suspected mental health issues.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Check in with Journey Mental Health or the mental health team at the local Police Department. </a:t>
          </a:r>
        </a:p>
      </dsp:txBody>
      <dsp:txXfrm>
        <a:off x="4142" y="702268"/>
        <a:ext cx="2491003" cy="3470709"/>
      </dsp:txXfrm>
    </dsp:sp>
    <dsp:sp modelId="{25BC7230-B582-42C6-97D7-E2A5C2FA7B32}">
      <dsp:nvSpPr>
        <dsp:cNvPr id="0" name=""/>
        <dsp:cNvSpPr/>
      </dsp:nvSpPr>
      <dsp:spPr>
        <a:xfrm>
          <a:off x="2848021" y="50543"/>
          <a:ext cx="2491003" cy="61630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Safety</a:t>
          </a:r>
        </a:p>
      </dsp:txBody>
      <dsp:txXfrm>
        <a:off x="2848021" y="50543"/>
        <a:ext cx="2491003" cy="616300"/>
      </dsp:txXfrm>
    </dsp:sp>
    <dsp:sp modelId="{DE0A3891-4954-40A6-A64A-5A175677AD63}">
      <dsp:nvSpPr>
        <dsp:cNvPr id="0" name=""/>
        <dsp:cNvSpPr/>
      </dsp:nvSpPr>
      <dsp:spPr>
        <a:xfrm>
          <a:off x="2843886" y="702268"/>
          <a:ext cx="2491003" cy="3470709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Buddy system for initial visits.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Share your location. with a co-worker.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Patrol may be able to attend if call volume allows.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Plan Route if unfamiliar.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Consider driving by location prior to visit.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Check Google Maps.</a:t>
          </a:r>
        </a:p>
      </dsp:txBody>
      <dsp:txXfrm>
        <a:off x="2843886" y="702268"/>
        <a:ext cx="2491003" cy="3470709"/>
      </dsp:txXfrm>
    </dsp:sp>
    <dsp:sp modelId="{C2E80809-5EFA-4DE7-A719-42A155940974}">
      <dsp:nvSpPr>
        <dsp:cNvPr id="0" name=""/>
        <dsp:cNvSpPr/>
      </dsp:nvSpPr>
      <dsp:spPr>
        <a:xfrm>
          <a:off x="5683630" y="85968"/>
          <a:ext cx="2491003" cy="61630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Set expectations/ guidelines/ Rules</a:t>
          </a:r>
        </a:p>
      </dsp:txBody>
      <dsp:txXfrm>
        <a:off x="5683630" y="85968"/>
        <a:ext cx="2491003" cy="616300"/>
      </dsp:txXfrm>
    </dsp:sp>
    <dsp:sp modelId="{29FFD4E7-F543-4AC2-8CA9-6227B435FB7C}">
      <dsp:nvSpPr>
        <dsp:cNvPr id="0" name=""/>
        <dsp:cNvSpPr/>
      </dsp:nvSpPr>
      <dsp:spPr>
        <a:xfrm>
          <a:off x="5683630" y="702268"/>
          <a:ext cx="2491003" cy="3470709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Drugs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Weapons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Illegal activities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Discuss what will happen if these things occur during a visit. </a:t>
          </a:r>
        </a:p>
      </dsp:txBody>
      <dsp:txXfrm>
        <a:off x="5683630" y="702268"/>
        <a:ext cx="2491003" cy="3470709"/>
      </dsp:txXfrm>
    </dsp:sp>
    <dsp:sp modelId="{F7F8624B-36CF-459D-A47C-89D6730744D9}">
      <dsp:nvSpPr>
        <dsp:cNvPr id="0" name=""/>
        <dsp:cNvSpPr/>
      </dsp:nvSpPr>
      <dsp:spPr>
        <a:xfrm>
          <a:off x="8523373" y="85968"/>
          <a:ext cx="2491003" cy="61630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Scheduling </a:t>
          </a:r>
        </a:p>
      </dsp:txBody>
      <dsp:txXfrm>
        <a:off x="8523373" y="85968"/>
        <a:ext cx="2491003" cy="616300"/>
      </dsp:txXfrm>
    </dsp:sp>
    <dsp:sp modelId="{7B6A5BCF-0F91-4E1B-9592-09139F54E4F3}">
      <dsp:nvSpPr>
        <dsp:cNvPr id="0" name=""/>
        <dsp:cNvSpPr/>
      </dsp:nvSpPr>
      <dsp:spPr>
        <a:xfrm>
          <a:off x="8523373" y="702268"/>
          <a:ext cx="2491003" cy="3470709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Schedule visits that carry more risk or are lengthy for earlier in the day to ensure completion before dark and before other staff begin leaving the office.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Does the client seem anxious, worried, or apprehensive about your visit? Why?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Is this an unannounced visit? </a:t>
          </a:r>
        </a:p>
      </dsp:txBody>
      <dsp:txXfrm>
        <a:off x="8523373" y="702268"/>
        <a:ext cx="2491003" cy="34707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910F53-D5E4-4104-AD4B-7924EDB972D7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FA15AA-E2BF-4A6B-BE58-5A318FBE4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675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Created by Michelle Hanson for APS </a:t>
            </a:r>
            <a:r>
              <a:rPr lang="en-US"/>
              <a:t>presentation April 29, 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FA15AA-E2BF-4A6B-BE58-5A318FBE41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40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Things that have been discussed in other groups are </a:t>
            </a:r>
          </a:p>
          <a:p>
            <a:r>
              <a:rPr lang="en-US" dirty="0"/>
              <a:t>Guns</a:t>
            </a:r>
          </a:p>
          <a:p>
            <a:r>
              <a:rPr lang="en-US" dirty="0"/>
              <a:t>Other people in the home, known or unknown</a:t>
            </a:r>
          </a:p>
          <a:p>
            <a:r>
              <a:rPr lang="en-US" dirty="0"/>
              <a:t>Drugs in the home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FA15AA-E2BF-4A6B-BE58-5A318FBE41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444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Historical information</a:t>
            </a:r>
          </a:p>
          <a:p>
            <a:r>
              <a:rPr lang="en-US" dirty="0"/>
              <a:t>Triggers, Hooks</a:t>
            </a:r>
          </a:p>
          <a:p>
            <a:r>
              <a:rPr lang="en-US" dirty="0"/>
              <a:t>Personal history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Preplanning visit – understanding a persons baseline. Are there triggers that you should avoid. Hooks incase you need to use them.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FA15AA-E2BF-4A6B-BE58-5A318FBE41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8913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FA15AA-E2BF-4A6B-BE58-5A318FBE41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850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FA15AA-E2BF-4A6B-BE58-5A318FBE41C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55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1946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8985" y="1754638"/>
            <a:ext cx="8134815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18985" y="4300575"/>
            <a:ext cx="8134815" cy="1655762"/>
          </a:xfrm>
        </p:spPr>
        <p:txBody>
          <a:bodyPr>
            <a:normAutofit/>
          </a:bodyPr>
          <a:lstStyle>
            <a:lvl1pPr marL="0" indent="0" algn="l">
              <a:buNone/>
              <a:defRPr sz="30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761B919-6D16-40A7-9F08-CE6372F2A981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DF783A-C9DB-4B79-89FF-F0C9B7EEE56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68" y="2651579"/>
            <a:ext cx="2593968" cy="259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122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690688"/>
          </a:xfrm>
          <a:prstGeom prst="rect">
            <a:avLst/>
          </a:prstGeom>
          <a:solidFill>
            <a:srgbClr val="1946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4802" y="182562"/>
            <a:ext cx="9658997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2880" y="180821"/>
            <a:ext cx="1329043" cy="132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97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651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690688"/>
          </a:xfrm>
          <a:prstGeom prst="rect">
            <a:avLst/>
          </a:prstGeom>
          <a:solidFill>
            <a:srgbClr val="1946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4802" y="182562"/>
            <a:ext cx="9658997" cy="1325563"/>
          </a:xfr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none"/>
        </p:style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2880" y="182880"/>
            <a:ext cx="1329043" cy="132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066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046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690688"/>
          </a:xfrm>
          <a:prstGeom prst="rect">
            <a:avLst/>
          </a:prstGeom>
          <a:solidFill>
            <a:srgbClr val="1946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4803" y="182562"/>
            <a:ext cx="9658996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2880" y="182880"/>
            <a:ext cx="1329043" cy="132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189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2192000" cy="1690688"/>
          </a:xfrm>
          <a:prstGeom prst="rect">
            <a:avLst/>
          </a:prstGeom>
          <a:solidFill>
            <a:srgbClr val="1946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4803" y="177800"/>
            <a:ext cx="9660584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857375"/>
            <a:ext cx="5157787" cy="647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857375"/>
            <a:ext cx="5183188" cy="647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2880" y="182880"/>
            <a:ext cx="1329043" cy="132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480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12192000" cy="1690688"/>
          </a:xfrm>
          <a:prstGeom prst="rect">
            <a:avLst/>
          </a:prstGeom>
          <a:solidFill>
            <a:srgbClr val="1946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5852" y="182562"/>
            <a:ext cx="9657948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2880" y="182563"/>
            <a:ext cx="1330092" cy="1326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522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6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127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B919-6D16-40A7-9F08-CE6372F2A98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310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1B919-6D16-40A7-9F08-CE6372F2A981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F783A-C9DB-4B79-89FF-F0C9B7EEE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1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tyofmadison.com/police/" TargetMode="External"/><Relationship Id="rId2" Type="http://schemas.openxmlformats.org/officeDocument/2006/relationships/hyperlink" Target="mailto:mhanson3@cityofmadison.com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hyperlink" Target="mailto:MHOTeam@cityofmadison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7C1E5815-D54C-487F-A054-6D4930ADE3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0E7F16C-A24A-07B3-62AD-903CC429E0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6217" y="1321037"/>
            <a:ext cx="4226492" cy="421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208496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467174" y="1715205"/>
            <a:ext cx="4741322" cy="367806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endParaRPr lang="en-US" sz="20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0" indent="0" algn="ctr">
              <a:buNone/>
            </a:pPr>
            <a:r>
              <a:rPr lang="en-US" sz="4400" kern="1200" dirty="0">
                <a:latin typeface="+mn-lt"/>
                <a:ea typeface="+mn-ea"/>
                <a:cs typeface="+mn-cs"/>
              </a:rPr>
              <a:t>Personal Safety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kern="1200" dirty="0">
                <a:latin typeface="+mn-lt"/>
                <a:ea typeface="+mn-ea"/>
                <a:cs typeface="+mn-cs"/>
              </a:rPr>
              <a:t>Home visits</a:t>
            </a:r>
          </a:p>
          <a:p>
            <a:pPr marL="0" indent="0" algn="ctr">
              <a:buNone/>
            </a:pPr>
            <a:r>
              <a:rPr lang="en-US" sz="2000" kern="1200" dirty="0">
                <a:latin typeface="+mn-lt"/>
                <a:ea typeface="+mn-ea"/>
                <a:cs typeface="+mn-cs"/>
              </a:rPr>
              <a:t>Case Managers</a:t>
            </a:r>
          </a:p>
          <a:p>
            <a:pPr marL="0" indent="0" algn="ctr">
              <a:buNone/>
            </a:pPr>
            <a:r>
              <a:rPr lang="en-US" sz="2000" kern="1200" dirty="0">
                <a:latin typeface="+mn-lt"/>
                <a:ea typeface="+mn-ea"/>
                <a:cs typeface="+mn-cs"/>
              </a:rPr>
              <a:t>Care Providers</a:t>
            </a:r>
          </a:p>
        </p:txBody>
      </p:sp>
    </p:spTree>
    <p:extLst>
      <p:ext uri="{BB962C8B-B14F-4D97-AF65-F5344CB8AC3E}">
        <p14:creationId xmlns:p14="http://schemas.microsoft.com/office/powerpoint/2010/main" val="3217497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681082-8CC4-F9EB-C46D-A0105A5EB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1" name="Rectangle 615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4A459D-0982-1765-0E71-B7C2D76DC8C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De-escalation techniques </a:t>
            </a:r>
          </a:p>
        </p:txBody>
      </p:sp>
      <p:sp>
        <p:nvSpPr>
          <p:cNvPr id="615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47E7D6-F084-F233-F2AC-1B02698C008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900" dirty="0"/>
              <a:t>Active listening</a:t>
            </a:r>
          </a:p>
          <a:p>
            <a:r>
              <a:rPr lang="en-US" sz="1900" dirty="0"/>
              <a:t>Limit distractions</a:t>
            </a:r>
          </a:p>
          <a:p>
            <a:r>
              <a:rPr lang="en-US" sz="1900" dirty="0"/>
              <a:t>Neutral body language - Stay calm and composed – Control yourself, body language, mirror Neurons, slow deep breaths and </a:t>
            </a:r>
            <a:r>
              <a:rPr lang="en-US" sz="1900" u="sng" dirty="0"/>
              <a:t>relaxed posture to encourage the person to mirror your calm. </a:t>
            </a:r>
          </a:p>
          <a:p>
            <a:r>
              <a:rPr lang="en-US" sz="1900" dirty="0"/>
              <a:t>Identify the cause – try to understand, (don’t overwork it)</a:t>
            </a:r>
          </a:p>
          <a:p>
            <a:r>
              <a:rPr lang="en-US" sz="1900" u="sng" dirty="0"/>
              <a:t>Empathy and validation</a:t>
            </a:r>
          </a:p>
          <a:p>
            <a:r>
              <a:rPr lang="en-US" sz="1900" u="sng" dirty="0"/>
              <a:t>Offer choices </a:t>
            </a:r>
            <a:r>
              <a:rPr lang="en-US" sz="1900" dirty="0"/>
              <a:t>to give some control to the client</a:t>
            </a:r>
          </a:p>
          <a:p>
            <a:r>
              <a:rPr lang="en-US" sz="1900" dirty="0"/>
              <a:t>Communicate clearly</a:t>
            </a:r>
          </a:p>
          <a:p>
            <a:r>
              <a:rPr lang="en-US" sz="1900" dirty="0"/>
              <a:t>Create boundaries –  Example: “If you continue to yell, I will have to end our meeting for today”. Establish clear and enforceable limits without making threats or empty promises.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07A73A3-FB82-164D-625B-E835DCEC10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09287" y="238539"/>
            <a:ext cx="2181726" cy="2176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8844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35E858-847B-5EBD-6E19-B1DBB02CAF9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600"/>
              <a:t>Threatening behaviors – </a:t>
            </a:r>
            <a:br>
              <a:rPr lang="en-US" sz="4600"/>
            </a:br>
            <a:r>
              <a:rPr lang="en-US" sz="4600"/>
              <a:t>what do I do?</a:t>
            </a:r>
          </a:p>
        </p:txBody>
      </p:sp>
      <p:sp>
        <p:nvSpPr>
          <p:cNvPr id="3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D4E2FD-2405-5525-9E8B-02FBC986C88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2492" y="1911493"/>
            <a:ext cx="9668787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900" dirty="0"/>
              <a:t>Call 911 if needed. </a:t>
            </a:r>
          </a:p>
          <a:p>
            <a:r>
              <a:rPr lang="en-US" sz="1900" dirty="0"/>
              <a:t>Do not move closer to the client</a:t>
            </a:r>
          </a:p>
          <a:p>
            <a:pPr lvl="1"/>
            <a:r>
              <a:rPr lang="en-US" sz="1900" dirty="0"/>
              <a:t>Instead, increase distance and positioning. Use a table or furniture to separate you. </a:t>
            </a:r>
          </a:p>
          <a:p>
            <a:r>
              <a:rPr lang="en-US" sz="1900" dirty="0"/>
              <a:t>Do not contradict the person when they are angry. </a:t>
            </a:r>
          </a:p>
          <a:p>
            <a:r>
              <a:rPr lang="en-US" sz="1900" dirty="0"/>
              <a:t>Don’t get between family members who are confronting each other.</a:t>
            </a:r>
          </a:p>
          <a:p>
            <a:r>
              <a:rPr lang="en-US" sz="1900" dirty="0"/>
              <a:t>If you are seated, stand up and move closer to an exit.</a:t>
            </a:r>
          </a:p>
          <a:p>
            <a:r>
              <a:rPr lang="en-US" sz="1900" dirty="0"/>
              <a:t>If you are feeling unsafe, leave.</a:t>
            </a:r>
          </a:p>
          <a:p>
            <a:r>
              <a:rPr lang="en-US" sz="1900" dirty="0"/>
              <a:t>If there is a concern for the person’s safety, call police after you have left the home for follow up. </a:t>
            </a:r>
          </a:p>
          <a:p>
            <a:r>
              <a:rPr lang="en-US" sz="1900" dirty="0"/>
              <a:t>If there is a crime, you can report it to police. If you are unsure, call to consult. </a:t>
            </a:r>
          </a:p>
          <a:p>
            <a:endParaRPr lang="en-US" sz="1900" dirty="0"/>
          </a:p>
          <a:p>
            <a:endParaRPr lang="en-US" sz="1900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71375B1D-F873-F3AC-801E-F30BB73412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37781" y="238539"/>
            <a:ext cx="2181726" cy="2176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64904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3C4762-2808-AA24-1775-4A4995FE9E7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Leaving the Home</a:t>
            </a:r>
          </a:p>
        </p:txBody>
      </p:sp>
      <p:sp>
        <p:nvSpPr>
          <p:cNvPr id="1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1167E-616C-0368-79DE-F4A4DFC91D3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70263" y="1911493"/>
            <a:ext cx="10881360" cy="439264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000" dirty="0"/>
              <a:t>Pack up - </a:t>
            </a:r>
          </a:p>
          <a:p>
            <a:pPr lvl="1"/>
            <a:r>
              <a:rPr lang="en-US" sz="2000" dirty="0"/>
              <a:t>Ensure you have all your belongings before leaving.</a:t>
            </a:r>
          </a:p>
          <a:p>
            <a:r>
              <a:rPr lang="en-US" sz="2000" dirty="0"/>
              <a:t>Check in with your team that you are leaving an appointment.</a:t>
            </a:r>
          </a:p>
          <a:p>
            <a:pPr lvl="1"/>
            <a:r>
              <a:rPr lang="en-US" sz="2000" dirty="0"/>
              <a:t>Inform your supervisor or a colleague that you have safely left the client’s home.</a:t>
            </a:r>
          </a:p>
          <a:p>
            <a:r>
              <a:rPr lang="en-US" sz="2000" dirty="0"/>
              <a:t>Report Concerns - </a:t>
            </a:r>
          </a:p>
          <a:p>
            <a:pPr lvl="1"/>
            <a:r>
              <a:rPr lang="en-US" sz="2000" dirty="0"/>
              <a:t>If you experienced any safety concerns during the visit, report them to your supervisor or appropriate authorities. </a:t>
            </a:r>
          </a:p>
          <a:p>
            <a:r>
              <a:rPr lang="en-US" sz="2000" dirty="0"/>
              <a:t>Practice self care – </a:t>
            </a:r>
          </a:p>
          <a:p>
            <a:pPr lvl="1"/>
            <a:r>
              <a:rPr lang="en-US" sz="2000" dirty="0"/>
              <a:t>Debrief with a colleague or supervisor and check in with your own feelings after challenging situation. </a:t>
            </a:r>
          </a:p>
          <a:p>
            <a:r>
              <a:rPr lang="en-US" sz="2000" dirty="0"/>
              <a:t>Remember that you may be a victim of crime -  </a:t>
            </a:r>
          </a:p>
          <a:p>
            <a:pPr lvl="1"/>
            <a:r>
              <a:rPr lang="en-US" sz="2000" dirty="0"/>
              <a:t>No one has the right to threaten you or cause you harm. You do not have to “take it” just because you are “working”. </a:t>
            </a:r>
          </a:p>
          <a:p>
            <a:endParaRPr lang="en-US" sz="2000" dirty="0"/>
          </a:p>
          <a:p>
            <a:endParaRPr lang="en-US" sz="20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0585409-5D9E-504E-8F53-4A9468B96C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09287" y="238539"/>
            <a:ext cx="2181726" cy="2176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20670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42764B-9965-DAE0-D4EC-E52C6AFBA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C3FCBC-868D-16F8-FC86-3099E1C0DB51}"/>
              </a:ext>
            </a:extLst>
          </p:cNvPr>
          <p:cNvSpPr txBox="1"/>
          <p:nvPr/>
        </p:nvSpPr>
        <p:spPr>
          <a:xfrm>
            <a:off x="572493" y="238539"/>
            <a:ext cx="11018520" cy="14344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>
                <a:latin typeface="+mj-lt"/>
                <a:ea typeface="+mj-ea"/>
                <a:cs typeface="+mj-cs"/>
              </a:rPr>
              <a:t>Transporting Clients</a:t>
            </a:r>
          </a:p>
        </p:txBody>
      </p:sp>
      <p:sp>
        <p:nvSpPr>
          <p:cNvPr id="30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FB4F1-6CF1-8768-EEA7-FD1964C0DC0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2493" y="1911493"/>
            <a:ext cx="10439496" cy="339488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/>
            <a:endParaRPr lang="en-US" sz="2200" dirty="0"/>
          </a:p>
          <a:p>
            <a:pPr marL="457200" lvl="1"/>
            <a:r>
              <a:rPr lang="en-US" sz="2000" dirty="0"/>
              <a:t>Place person in the back seat opposite of you, (not directly behind).</a:t>
            </a:r>
          </a:p>
          <a:p>
            <a:pPr marL="457200" lvl="1"/>
            <a:r>
              <a:rPr lang="en-US" sz="2000" dirty="0"/>
              <a:t>Child safety locks if you are worried about elopement. </a:t>
            </a:r>
          </a:p>
          <a:p>
            <a:pPr marL="457200" lvl="1"/>
            <a:r>
              <a:rPr lang="en-US" sz="2000" dirty="0"/>
              <a:t>Secure unnecessary items away. </a:t>
            </a:r>
          </a:p>
          <a:p>
            <a:pPr marL="457200" lvl="1"/>
            <a:r>
              <a:rPr lang="en-US" sz="2000" dirty="0"/>
              <a:t>Consider a camera/dashcam to record transports. </a:t>
            </a:r>
          </a:p>
          <a:p>
            <a:pPr marL="457200" lvl="1"/>
            <a:r>
              <a:rPr lang="en-US" sz="2000" dirty="0"/>
              <a:t>Consider ride share or uber.</a:t>
            </a:r>
          </a:p>
          <a:p>
            <a:pPr marL="457200" lvl="1"/>
            <a:r>
              <a:rPr lang="en-US" sz="2000" dirty="0"/>
              <a:t>If you are unable to de-escalate, consider creating distance.</a:t>
            </a:r>
          </a:p>
          <a:p>
            <a:pPr marL="457200" lvl="1"/>
            <a:r>
              <a:rPr lang="en-US" sz="2000" dirty="0"/>
              <a:t>If you have to exit the car to create distance, remove keys from ignition and take them   with you. 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3AC9CA66-09AE-8606-FDC7-C67517871C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37781" y="238539"/>
            <a:ext cx="2181726" cy="2176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2221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12FDB6-8690-1B3B-C794-7B269950D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8F84C9ED-2025-BC4D-8174-6CF77BAE5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C5981C-372D-08E8-5AB2-CA8825D13BDE}"/>
              </a:ext>
            </a:extLst>
          </p:cNvPr>
          <p:cNvSpPr txBox="1"/>
          <p:nvPr/>
        </p:nvSpPr>
        <p:spPr>
          <a:xfrm>
            <a:off x="572493" y="238539"/>
            <a:ext cx="11018520" cy="14344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5400" dirty="0">
              <a:latin typeface="+mj-lt"/>
              <a:ea typeface="+mj-ea"/>
              <a:cs typeface="+mj-cs"/>
            </a:endParaRPr>
          </a:p>
        </p:txBody>
      </p:sp>
      <p:sp>
        <p:nvSpPr>
          <p:cNvPr id="30" name="sketchy line">
            <a:extLst>
              <a:ext uri="{FF2B5EF4-FFF2-40B4-BE49-F238E27FC236}">
                <a16:creationId xmlns:a16="http://schemas.microsoft.com/office/drawing/2014/main" id="{839D92FE-13F7-1366-3FD9-3C7B8B9D85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092D6-EAEA-98C8-565E-CB5E49F46B6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2493" y="2003844"/>
            <a:ext cx="10972799" cy="435254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/>
            <a:r>
              <a:rPr lang="en-US" sz="2000" dirty="0"/>
              <a:t>Officers should be identifiable, even if in plain clothes.</a:t>
            </a:r>
          </a:p>
          <a:p>
            <a:pPr marL="285750" indent="-285750"/>
            <a:r>
              <a:rPr lang="en-US" sz="2000" dirty="0"/>
              <a:t>Officers will have visible police badges and patches.</a:t>
            </a:r>
          </a:p>
          <a:p>
            <a:pPr marL="285750" indent="-285750"/>
            <a:r>
              <a:rPr lang="en-US" sz="2000" dirty="0"/>
              <a:t>City of Madison unmarked vehicles have a window plaque on the front windshield identifying it as a police car. </a:t>
            </a:r>
          </a:p>
          <a:p>
            <a:pPr marL="285750" indent="-285750"/>
            <a:endParaRPr lang="en-US" sz="2000" dirty="0"/>
          </a:p>
          <a:p>
            <a:r>
              <a:rPr lang="en-US" sz="2000" dirty="0"/>
              <a:t>If police are called for a client:  </a:t>
            </a:r>
          </a:p>
          <a:p>
            <a:pPr marL="742950" lvl="1" indent="-285750"/>
            <a:r>
              <a:rPr lang="en-US" sz="2000" dirty="0"/>
              <a:t>Don’t get between an officer and another person.</a:t>
            </a:r>
          </a:p>
          <a:p>
            <a:pPr marL="742950" lvl="1" indent="-285750"/>
            <a:r>
              <a:rPr lang="en-US" sz="2000" dirty="0"/>
              <a:t>You may exit and leave the home if feeling unsafe or uncomfortable.</a:t>
            </a:r>
          </a:p>
          <a:p>
            <a:pPr marL="742950" lvl="1" indent="-285750"/>
            <a:r>
              <a:rPr lang="en-US" sz="2000" dirty="0"/>
              <a:t>If you have a complaint about how a call was handled there is a process for that.  You may call or file complaints online. </a:t>
            </a:r>
          </a:p>
          <a:p>
            <a:pPr marL="0"/>
            <a:endParaRPr lang="en-US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90D2C7-9D7E-99C9-8BC0-3293816EB679}"/>
              </a:ext>
            </a:extLst>
          </p:cNvPr>
          <p:cNvSpPr txBox="1"/>
          <p:nvPr/>
        </p:nvSpPr>
        <p:spPr>
          <a:xfrm>
            <a:off x="572493" y="734984"/>
            <a:ext cx="609382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+mj-lt"/>
              </a:rPr>
              <a:t>Identifying a Police Officer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F60052CC-0D56-0514-C3F9-0C248C0B60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37781" y="238539"/>
            <a:ext cx="2181726" cy="2176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2184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B2D195-BCA0-F054-F835-C8ECF7251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Rectangle 1034">
            <a:extLst>
              <a:ext uri="{FF2B5EF4-FFF2-40B4-BE49-F238E27FC236}">
                <a16:creationId xmlns:a16="http://schemas.microsoft.com/office/drawing/2014/main" id="{854ECEBE-9353-406C-9313-02A517A310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Meiryo"/>
            </a:endParaRPr>
          </a:p>
        </p:txBody>
      </p:sp>
      <p:sp>
        <p:nvSpPr>
          <p:cNvPr id="1037" name="Freeform: Shape 1036">
            <a:extLst>
              <a:ext uri="{FF2B5EF4-FFF2-40B4-BE49-F238E27FC236}">
                <a16:creationId xmlns:a16="http://schemas.microsoft.com/office/drawing/2014/main" id="{71A74C97-ECC4-4C3A-988A-A72C1F8BBA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23162" cy="5593660"/>
          </a:xfrm>
          <a:custGeom>
            <a:avLst/>
            <a:gdLst>
              <a:gd name="connsiteX0" fmla="*/ 2177447 w 6323162"/>
              <a:gd name="connsiteY0" fmla="*/ 0 h 5593660"/>
              <a:gd name="connsiteX1" fmla="*/ 4826316 w 6323162"/>
              <a:gd name="connsiteY1" fmla="*/ 0 h 5593660"/>
              <a:gd name="connsiteX2" fmla="*/ 4971508 w 6323162"/>
              <a:gd name="connsiteY2" fmla="*/ 75777 h 5593660"/>
              <a:gd name="connsiteX3" fmla="*/ 5577109 w 6323162"/>
              <a:gd name="connsiteY3" fmla="*/ 586873 h 5593660"/>
              <a:gd name="connsiteX4" fmla="*/ 6323162 w 6323162"/>
              <a:gd name="connsiteY4" fmla="*/ 2829148 h 5593660"/>
              <a:gd name="connsiteX5" fmla="*/ 5990836 w 6323162"/>
              <a:gd name="connsiteY5" fmla="*/ 3748729 h 5593660"/>
              <a:gd name="connsiteX6" fmla="*/ 5006899 w 6323162"/>
              <a:gd name="connsiteY6" fmla="*/ 4604992 h 5593660"/>
              <a:gd name="connsiteX7" fmla="*/ 4790566 w 6323162"/>
              <a:gd name="connsiteY7" fmla="*/ 4768788 h 5593660"/>
              <a:gd name="connsiteX8" fmla="*/ 3012943 w 6323162"/>
              <a:gd name="connsiteY8" fmla="*/ 5593660 h 5593660"/>
              <a:gd name="connsiteX9" fmla="*/ 671286 w 6323162"/>
              <a:gd name="connsiteY9" fmla="*/ 4252856 h 5593660"/>
              <a:gd name="connsiteX10" fmla="*/ 421733 w 6323162"/>
              <a:gd name="connsiteY10" fmla="*/ 3909839 h 5593660"/>
              <a:gd name="connsiteX11" fmla="*/ 48655 w 6323162"/>
              <a:gd name="connsiteY11" fmla="*/ 3351082 h 5593660"/>
              <a:gd name="connsiteX12" fmla="*/ 0 w 6323162"/>
              <a:gd name="connsiteY12" fmla="*/ 3239820 h 5593660"/>
              <a:gd name="connsiteX13" fmla="*/ 0 w 6323162"/>
              <a:gd name="connsiteY13" fmla="*/ 2248150 h 5593660"/>
              <a:gd name="connsiteX14" fmla="*/ 1658 w 6323162"/>
              <a:gd name="connsiteY14" fmla="*/ 2239520 h 5593660"/>
              <a:gd name="connsiteX15" fmla="*/ 225714 w 6323162"/>
              <a:gd name="connsiteY15" fmla="*/ 1665285 h 5593660"/>
              <a:gd name="connsiteX16" fmla="*/ 1050970 w 6323162"/>
              <a:gd name="connsiteY16" fmla="*/ 665214 h 5593660"/>
              <a:gd name="connsiteX17" fmla="*/ 1923692 w 6323162"/>
              <a:gd name="connsiteY17" fmla="*/ 107844 h 5593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323162" h="5593660">
                <a:moveTo>
                  <a:pt x="2177447" y="0"/>
                </a:moveTo>
                <a:lnTo>
                  <a:pt x="4826316" y="0"/>
                </a:lnTo>
                <a:lnTo>
                  <a:pt x="4971508" y="75777"/>
                </a:lnTo>
                <a:cubicBezTo>
                  <a:pt x="5197582" y="210111"/>
                  <a:pt x="5400550" y="381325"/>
                  <a:pt x="5577109" y="586873"/>
                </a:cubicBezTo>
                <a:cubicBezTo>
                  <a:pt x="6058235" y="1147205"/>
                  <a:pt x="6323162" y="1943505"/>
                  <a:pt x="6323162" y="2829148"/>
                </a:cubicBezTo>
                <a:cubicBezTo>
                  <a:pt x="6323162" y="3182494"/>
                  <a:pt x="6220623" y="3466081"/>
                  <a:pt x="5990836" y="3748729"/>
                </a:cubicBezTo>
                <a:cubicBezTo>
                  <a:pt x="5750480" y="4044392"/>
                  <a:pt x="5389327" y="4316711"/>
                  <a:pt x="5006899" y="4604992"/>
                </a:cubicBezTo>
                <a:cubicBezTo>
                  <a:pt x="4936343" y="4658116"/>
                  <a:pt x="4863453" y="4713117"/>
                  <a:pt x="4790566" y="4768788"/>
                </a:cubicBezTo>
                <a:cubicBezTo>
                  <a:pt x="4138128" y="5267012"/>
                  <a:pt x="3661945" y="5593660"/>
                  <a:pt x="3012943" y="5593660"/>
                </a:cubicBezTo>
                <a:cubicBezTo>
                  <a:pt x="2024062" y="5593660"/>
                  <a:pt x="1323723" y="5192693"/>
                  <a:pt x="671286" y="4252856"/>
                </a:cubicBezTo>
                <a:cubicBezTo>
                  <a:pt x="585906" y="4129842"/>
                  <a:pt x="502446" y="4017964"/>
                  <a:pt x="421733" y="3909839"/>
                </a:cubicBezTo>
                <a:cubicBezTo>
                  <a:pt x="254471" y="3685679"/>
                  <a:pt x="130655" y="3515312"/>
                  <a:pt x="48655" y="3351082"/>
                </a:cubicBezTo>
                <a:lnTo>
                  <a:pt x="0" y="3239820"/>
                </a:lnTo>
                <a:lnTo>
                  <a:pt x="0" y="2248150"/>
                </a:lnTo>
                <a:lnTo>
                  <a:pt x="1658" y="2239520"/>
                </a:lnTo>
                <a:cubicBezTo>
                  <a:pt x="51657" y="2045089"/>
                  <a:pt x="126469" y="1853225"/>
                  <a:pt x="225714" y="1665285"/>
                </a:cubicBezTo>
                <a:cubicBezTo>
                  <a:pt x="419948" y="1297585"/>
                  <a:pt x="697641" y="961011"/>
                  <a:pt x="1050970" y="665214"/>
                </a:cubicBezTo>
                <a:cubicBezTo>
                  <a:pt x="1311437" y="447090"/>
                  <a:pt x="1608578" y="257641"/>
                  <a:pt x="1923692" y="107844"/>
                </a:cubicBezTo>
                <a:close/>
              </a:path>
            </a:pathLst>
          </a:custGeom>
          <a:solidFill>
            <a:schemeClr val="bg1">
              <a:alpha val="30000"/>
            </a:scheme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39" name="Freeform: Shape 1038">
            <a:extLst>
              <a:ext uri="{FF2B5EF4-FFF2-40B4-BE49-F238E27FC236}">
                <a16:creationId xmlns:a16="http://schemas.microsoft.com/office/drawing/2014/main" id="{5FB5F3BA-58DF-40DA-AE44-974A00E06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95930" y="1598213"/>
            <a:ext cx="5396070" cy="5259788"/>
          </a:xfrm>
          <a:custGeom>
            <a:avLst/>
            <a:gdLst>
              <a:gd name="connsiteX0" fmla="*/ 2739575 w 5261264"/>
              <a:gd name="connsiteY0" fmla="*/ 1369 h 4909930"/>
              <a:gd name="connsiteX1" fmla="*/ 3931992 w 5261264"/>
              <a:gd name="connsiteY1" fmla="*/ 357115 h 4909930"/>
              <a:gd name="connsiteX2" fmla="*/ 5228644 w 5261264"/>
              <a:gd name="connsiteY2" fmla="*/ 1704869 h 4909930"/>
              <a:gd name="connsiteX3" fmla="*/ 5261264 w 5261264"/>
              <a:gd name="connsiteY3" fmla="*/ 1769901 h 4909930"/>
              <a:gd name="connsiteX4" fmla="*/ 5261264 w 5261264"/>
              <a:gd name="connsiteY4" fmla="*/ 4640262 h 4909930"/>
              <a:gd name="connsiteX5" fmla="*/ 5239287 w 5261264"/>
              <a:gd name="connsiteY5" fmla="*/ 4674079 h 4909930"/>
              <a:gd name="connsiteX6" fmla="*/ 5039558 w 5261264"/>
              <a:gd name="connsiteY6" fmla="*/ 4893028 h 4909930"/>
              <a:gd name="connsiteX7" fmla="*/ 5018342 w 5261264"/>
              <a:gd name="connsiteY7" fmla="*/ 4909930 h 4909930"/>
              <a:gd name="connsiteX8" fmla="*/ 962510 w 5261264"/>
              <a:gd name="connsiteY8" fmla="*/ 4909930 h 4909930"/>
              <a:gd name="connsiteX9" fmla="*/ 821338 w 5261264"/>
              <a:gd name="connsiteY9" fmla="*/ 4707517 h 4909930"/>
              <a:gd name="connsiteX10" fmla="*/ 448558 w 5261264"/>
              <a:gd name="connsiteY10" fmla="*/ 3922606 h 4909930"/>
              <a:gd name="connsiteX11" fmla="*/ 221727 w 5261264"/>
              <a:gd name="connsiteY11" fmla="*/ 1588926 h 4909930"/>
              <a:gd name="connsiteX12" fmla="*/ 2739575 w 5261264"/>
              <a:gd name="connsiteY12" fmla="*/ 1369 h 49099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261264" h="4909930">
                <a:moveTo>
                  <a:pt x="2739575" y="1369"/>
                </a:moveTo>
                <a:cubicBezTo>
                  <a:pt x="3132207" y="14841"/>
                  <a:pt x="3535383" y="128133"/>
                  <a:pt x="3931992" y="357115"/>
                </a:cubicBezTo>
                <a:cubicBezTo>
                  <a:pt x="4474996" y="670619"/>
                  <a:pt x="4925124" y="1151857"/>
                  <a:pt x="5228644" y="1704869"/>
                </a:cubicBezTo>
                <a:lnTo>
                  <a:pt x="5261264" y="1769901"/>
                </a:lnTo>
                <a:lnTo>
                  <a:pt x="5261264" y="4640262"/>
                </a:lnTo>
                <a:lnTo>
                  <a:pt x="5239287" y="4674079"/>
                </a:lnTo>
                <a:cubicBezTo>
                  <a:pt x="5177453" y="4758643"/>
                  <a:pt x="5110673" y="4830413"/>
                  <a:pt x="5039558" y="4893028"/>
                </a:cubicBezTo>
                <a:lnTo>
                  <a:pt x="5018342" y="4909930"/>
                </a:lnTo>
                <a:lnTo>
                  <a:pt x="962510" y="4909930"/>
                </a:lnTo>
                <a:lnTo>
                  <a:pt x="821338" y="4707517"/>
                </a:lnTo>
                <a:cubicBezTo>
                  <a:pt x="672683" y="4465717"/>
                  <a:pt x="560617" y="4198197"/>
                  <a:pt x="448558" y="3922606"/>
                </a:cubicBezTo>
                <a:cubicBezTo>
                  <a:pt x="120358" y="3115488"/>
                  <a:pt x="-245146" y="2397572"/>
                  <a:pt x="221727" y="1588926"/>
                </a:cubicBezTo>
                <a:cubicBezTo>
                  <a:pt x="801679" y="584418"/>
                  <a:pt x="1736188" y="-33060"/>
                  <a:pt x="2739575" y="1369"/>
                </a:cubicBez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041" name="Freeform: Shape 1040">
            <a:extLst>
              <a:ext uri="{FF2B5EF4-FFF2-40B4-BE49-F238E27FC236}">
                <a16:creationId xmlns:a16="http://schemas.microsoft.com/office/drawing/2014/main" id="{DE1994AC-22D1-4B48-9EDA-BE373E7045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41758" y="1407380"/>
            <a:ext cx="5665992" cy="5466522"/>
          </a:xfrm>
          <a:custGeom>
            <a:avLst/>
            <a:gdLst>
              <a:gd name="connsiteX0" fmla="*/ 3113576 w 5665992"/>
              <a:gd name="connsiteY0" fmla="*/ 1556 h 5401530"/>
              <a:gd name="connsiteX1" fmla="*/ 4468777 w 5665992"/>
              <a:gd name="connsiteY1" fmla="*/ 405866 h 5401530"/>
              <a:gd name="connsiteX2" fmla="*/ 5525792 w 5665992"/>
              <a:gd name="connsiteY2" fmla="*/ 1317461 h 5401530"/>
              <a:gd name="connsiteX3" fmla="*/ 5665992 w 5665992"/>
              <a:gd name="connsiteY3" fmla="*/ 1506159 h 5401530"/>
              <a:gd name="connsiteX4" fmla="*/ 5665992 w 5665992"/>
              <a:gd name="connsiteY4" fmla="*/ 5401530 h 5401530"/>
              <a:gd name="connsiteX5" fmla="*/ 965932 w 5665992"/>
              <a:gd name="connsiteY5" fmla="*/ 5401530 h 5401530"/>
              <a:gd name="connsiteX6" fmla="*/ 836753 w 5665992"/>
              <a:gd name="connsiteY6" fmla="*/ 5181943 h 5401530"/>
              <a:gd name="connsiteX7" fmla="*/ 509793 w 5665992"/>
              <a:gd name="connsiteY7" fmla="*/ 4458111 h 5401530"/>
              <a:gd name="connsiteX8" fmla="*/ 251995 w 5665992"/>
              <a:gd name="connsiteY8" fmla="*/ 1805844 h 5401530"/>
              <a:gd name="connsiteX9" fmla="*/ 3113576 w 5665992"/>
              <a:gd name="connsiteY9" fmla="*/ 1556 h 5401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665992" h="5401530">
                <a:moveTo>
                  <a:pt x="3113576" y="1556"/>
                </a:moveTo>
                <a:cubicBezTo>
                  <a:pt x="3559807" y="16866"/>
                  <a:pt x="4018025" y="145625"/>
                  <a:pt x="4468777" y="405866"/>
                </a:cubicBezTo>
                <a:cubicBezTo>
                  <a:pt x="4871803" y="638554"/>
                  <a:pt x="5229811" y="952545"/>
                  <a:pt x="5525792" y="1317461"/>
                </a:cubicBezTo>
                <a:lnTo>
                  <a:pt x="5665992" y="1506159"/>
                </a:lnTo>
                <a:lnTo>
                  <a:pt x="5665992" y="5401530"/>
                </a:lnTo>
                <a:lnTo>
                  <a:pt x="965932" y="5401530"/>
                </a:lnTo>
                <a:lnTo>
                  <a:pt x="836753" y="5181943"/>
                </a:lnTo>
                <a:cubicBezTo>
                  <a:pt x="713569" y="4953383"/>
                  <a:pt x="611679" y="4708683"/>
                  <a:pt x="509793" y="4458111"/>
                </a:cubicBezTo>
                <a:cubicBezTo>
                  <a:pt x="136790" y="3540808"/>
                  <a:pt x="-278612" y="2724882"/>
                  <a:pt x="251995" y="1805844"/>
                </a:cubicBezTo>
                <a:cubicBezTo>
                  <a:pt x="911122" y="664202"/>
                  <a:pt x="1973207" y="-37572"/>
                  <a:pt x="3113576" y="1556"/>
                </a:cubicBezTo>
                <a:close/>
              </a:path>
            </a:pathLst>
          </a:custGeom>
          <a:noFill/>
          <a:ln w="19050">
            <a:solidFill>
              <a:srgbClr val="FFFFFF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043" name="Freeform: Shape 1042">
            <a:extLst>
              <a:ext uri="{FF2B5EF4-FFF2-40B4-BE49-F238E27FC236}">
                <a16:creationId xmlns:a16="http://schemas.microsoft.com/office/drawing/2014/main" id="{86806086-A782-4311-A63B-1A68574D80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5902" y="-15901"/>
            <a:ext cx="6578337" cy="5814891"/>
          </a:xfrm>
          <a:custGeom>
            <a:avLst/>
            <a:gdLst>
              <a:gd name="connsiteX0" fmla="*/ 1667657 w 6578337"/>
              <a:gd name="connsiteY0" fmla="*/ 0 h 5814891"/>
              <a:gd name="connsiteX1" fmla="*/ 5296215 w 6578337"/>
              <a:gd name="connsiteY1" fmla="*/ 0 h 5814891"/>
              <a:gd name="connsiteX2" fmla="*/ 5354505 w 6578337"/>
              <a:gd name="connsiteY2" fmla="*/ 38974 h 5814891"/>
              <a:gd name="connsiteX3" fmla="*/ 5772761 w 6578337"/>
              <a:gd name="connsiteY3" fmla="*/ 430996 h 5814891"/>
              <a:gd name="connsiteX4" fmla="*/ 6578337 w 6578337"/>
              <a:gd name="connsiteY4" fmla="*/ 2842158 h 5814891"/>
              <a:gd name="connsiteX5" fmla="*/ 6219497 w 6578337"/>
              <a:gd name="connsiteY5" fmla="*/ 3831001 h 5814891"/>
              <a:gd name="connsiteX6" fmla="*/ 5157059 w 6578337"/>
              <a:gd name="connsiteY6" fmla="*/ 4751758 h 5814891"/>
              <a:gd name="connsiteX7" fmla="*/ 4923464 w 6578337"/>
              <a:gd name="connsiteY7" fmla="*/ 4927890 h 5814891"/>
              <a:gd name="connsiteX8" fmla="*/ 3004017 w 6578337"/>
              <a:gd name="connsiteY8" fmla="*/ 5814891 h 5814891"/>
              <a:gd name="connsiteX9" fmla="*/ 475534 w 6578337"/>
              <a:gd name="connsiteY9" fmla="*/ 4373098 h 5814891"/>
              <a:gd name="connsiteX10" fmla="*/ 206071 w 6578337"/>
              <a:gd name="connsiteY10" fmla="*/ 4004246 h 5814891"/>
              <a:gd name="connsiteX11" fmla="*/ 79385 w 6578337"/>
              <a:gd name="connsiteY11" fmla="*/ 3833508 h 5814891"/>
              <a:gd name="connsiteX12" fmla="*/ 0 w 6578337"/>
              <a:gd name="connsiteY12" fmla="*/ 3721725 h 5814891"/>
              <a:gd name="connsiteX13" fmla="*/ 0 w 6578337"/>
              <a:gd name="connsiteY13" fmla="*/ 1581323 h 5814891"/>
              <a:gd name="connsiteX14" fmla="*/ 168477 w 6578337"/>
              <a:gd name="connsiteY14" fmla="*/ 1300525 h 5814891"/>
              <a:gd name="connsiteX15" fmla="*/ 885512 w 6578337"/>
              <a:gd name="connsiteY15" fmla="*/ 515238 h 5814891"/>
              <a:gd name="connsiteX16" fmla="*/ 1494824 w 6578337"/>
              <a:gd name="connsiteY16" fmla="*/ 90742 h 5814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578337" h="5814891">
                <a:moveTo>
                  <a:pt x="1667657" y="0"/>
                </a:moveTo>
                <a:lnTo>
                  <a:pt x="5296215" y="0"/>
                </a:lnTo>
                <a:lnTo>
                  <a:pt x="5354505" y="38974"/>
                </a:lnTo>
                <a:cubicBezTo>
                  <a:pt x="5505893" y="152699"/>
                  <a:pt x="5645664" y="283643"/>
                  <a:pt x="5772761" y="430996"/>
                </a:cubicBezTo>
                <a:cubicBezTo>
                  <a:pt x="6292274" y="1033532"/>
                  <a:pt x="6578337" y="1889809"/>
                  <a:pt x="6578337" y="2842158"/>
                </a:cubicBezTo>
                <a:cubicBezTo>
                  <a:pt x="6578337" y="3222117"/>
                  <a:pt x="6467617" y="3527065"/>
                  <a:pt x="6219497" y="3831001"/>
                </a:cubicBezTo>
                <a:cubicBezTo>
                  <a:pt x="5959965" y="4148933"/>
                  <a:pt x="5569997" y="4441763"/>
                  <a:pt x="5157059" y="4751758"/>
                </a:cubicBezTo>
                <a:cubicBezTo>
                  <a:pt x="5080873" y="4808882"/>
                  <a:pt x="5002168" y="4868026"/>
                  <a:pt x="4923464" y="4927890"/>
                </a:cubicBezTo>
                <a:cubicBezTo>
                  <a:pt x="4218974" y="5463640"/>
                  <a:pt x="3704799" y="5814891"/>
                  <a:pt x="3004017" y="5814891"/>
                </a:cubicBezTo>
                <a:cubicBezTo>
                  <a:pt x="1936240" y="5814891"/>
                  <a:pt x="1180025" y="5383723"/>
                  <a:pt x="475534" y="4373098"/>
                </a:cubicBezTo>
                <a:cubicBezTo>
                  <a:pt x="383343" y="4240819"/>
                  <a:pt x="293225" y="4120515"/>
                  <a:pt x="206071" y="4004246"/>
                </a:cubicBezTo>
                <a:cubicBezTo>
                  <a:pt x="160920" y="3943985"/>
                  <a:pt x="118700" y="3887339"/>
                  <a:pt x="79385" y="3833508"/>
                </a:cubicBezTo>
                <a:lnTo>
                  <a:pt x="0" y="3721725"/>
                </a:lnTo>
                <a:lnTo>
                  <a:pt x="0" y="1581323"/>
                </a:lnTo>
                <a:lnTo>
                  <a:pt x="168477" y="1300525"/>
                </a:lnTo>
                <a:cubicBezTo>
                  <a:pt x="359173" y="1017017"/>
                  <a:pt x="599372" y="753795"/>
                  <a:pt x="885512" y="515238"/>
                </a:cubicBezTo>
                <a:cubicBezTo>
                  <a:pt x="1073010" y="358870"/>
                  <a:pt x="1278109" y="216205"/>
                  <a:pt x="1494824" y="90742"/>
                </a:cubicBezTo>
                <a:close/>
              </a:path>
            </a:pathLst>
          </a:custGeom>
          <a:noFill/>
          <a:ln w="19050">
            <a:solidFill>
              <a:srgbClr val="FFFFFF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030" name="Picture 6" descr="500+ Key Takeaway Stock Photos ...">
            <a:extLst>
              <a:ext uri="{FF2B5EF4-FFF2-40B4-BE49-F238E27FC236}">
                <a16:creationId xmlns:a16="http://schemas.microsoft.com/office/drawing/2014/main" id="{048F47B9-2F65-EAA2-97E1-B77EFDD88E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25043" y="1264340"/>
            <a:ext cx="6768922" cy="4203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89640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870A50-79D7-7125-5F7F-A0EDF49DD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CC42EBDF-7F4D-0E46-D45D-5513207BED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9B0E5D-8878-CAAB-3B11-7AFDA84233C5}"/>
              </a:ext>
            </a:extLst>
          </p:cNvPr>
          <p:cNvSpPr txBox="1"/>
          <p:nvPr/>
        </p:nvSpPr>
        <p:spPr>
          <a:xfrm>
            <a:off x="572493" y="238539"/>
            <a:ext cx="11018520" cy="14344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5400" dirty="0">
              <a:latin typeface="+mj-lt"/>
              <a:ea typeface="+mj-ea"/>
              <a:cs typeface="+mj-cs"/>
            </a:endParaRPr>
          </a:p>
        </p:txBody>
      </p:sp>
      <p:sp>
        <p:nvSpPr>
          <p:cNvPr id="30" name="sketchy line">
            <a:extLst>
              <a:ext uri="{FF2B5EF4-FFF2-40B4-BE49-F238E27FC236}">
                <a16:creationId xmlns:a16="http://schemas.microsoft.com/office/drawing/2014/main" id="{A96C8196-BAFD-3D63-08F9-3B5439BD1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73A10-B92B-855C-0A58-A41F59A514B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2493" y="1770474"/>
            <a:ext cx="5397233" cy="435254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000" dirty="0"/>
              <a:t>Officer Michelle Hanson </a:t>
            </a:r>
          </a:p>
          <a:p>
            <a:pPr marL="0" indent="0">
              <a:buNone/>
            </a:pPr>
            <a:r>
              <a:rPr lang="en-US" sz="2000" dirty="0"/>
              <a:t>Community Outreach and Resource Education</a:t>
            </a:r>
          </a:p>
          <a:p>
            <a:pPr marL="0" indent="0">
              <a:buNone/>
            </a:pPr>
            <a:r>
              <a:rPr lang="en-US" sz="2000" dirty="0"/>
              <a:t>4020 Mineral Point Rd</a:t>
            </a:r>
          </a:p>
          <a:p>
            <a:pPr marL="0" indent="0">
              <a:buNone/>
            </a:pPr>
            <a:r>
              <a:rPr lang="en-US" sz="2000" dirty="0"/>
              <a:t>Madison WI, 53711</a:t>
            </a:r>
          </a:p>
          <a:p>
            <a:pPr marL="0" indent="0">
              <a:buNone/>
            </a:pPr>
            <a:r>
              <a:rPr lang="en-US" sz="20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mhanson3@cityofmadison.com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2000" dirty="0"/>
              <a:t>608-852-5824 – (cell)</a:t>
            </a:r>
          </a:p>
          <a:p>
            <a:pPr marL="0" indent="0">
              <a:buNone/>
            </a:pPr>
            <a:r>
              <a:rPr lang="en-US" sz="2000" dirty="0"/>
              <a:t>Non-emergency dispatch 608-255-2345</a:t>
            </a:r>
          </a:p>
          <a:p>
            <a:pPr marL="0"/>
            <a:endParaRPr lang="en-US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2CD0F7-70DE-31AF-96DD-5AEA49B399E6}"/>
              </a:ext>
            </a:extLst>
          </p:cNvPr>
          <p:cNvSpPr txBox="1"/>
          <p:nvPr/>
        </p:nvSpPr>
        <p:spPr>
          <a:xfrm>
            <a:off x="572493" y="734984"/>
            <a:ext cx="609382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+mj-lt"/>
              </a:rPr>
              <a:t>Thank you!!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0DE29F-8694-FB26-2C9D-EDCD9B14B6F5}"/>
              </a:ext>
            </a:extLst>
          </p:cNvPr>
          <p:cNvSpPr txBox="1"/>
          <p:nvPr/>
        </p:nvSpPr>
        <p:spPr>
          <a:xfrm>
            <a:off x="5786846" y="1911493"/>
            <a:ext cx="552350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j-lt"/>
              </a:rPr>
              <a:t>Quick Links</a:t>
            </a:r>
          </a:p>
          <a:p>
            <a:r>
              <a:rPr lang="en-US" sz="2000" b="1" dirty="0">
                <a:latin typeface="+mj-lt"/>
              </a:rPr>
              <a:t>City of Madison Police Department</a:t>
            </a:r>
          </a:p>
          <a:p>
            <a:r>
              <a:rPr lang="en-US" sz="2000" dirty="0"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https://www.cityofmadison.com/police/</a:t>
            </a:r>
            <a:endParaRPr lang="en-US" sz="2000" dirty="0">
              <a:latin typeface="+mj-lt"/>
            </a:endParaRPr>
          </a:p>
          <a:p>
            <a:endParaRPr lang="en-US" sz="2000" dirty="0">
              <a:latin typeface="+mj-lt"/>
            </a:endParaRPr>
          </a:p>
          <a:p>
            <a:r>
              <a:rPr lang="en-US" sz="2000" b="1" dirty="0">
                <a:latin typeface="+mj-lt"/>
              </a:rPr>
              <a:t>Madison Police Mental Health Team (also a link to community programs- you can request an officer to attend your event from here.)</a:t>
            </a:r>
          </a:p>
          <a:p>
            <a:r>
              <a:rPr lang="en-US" sz="2000" dirty="0">
                <a:latin typeface="+mj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MHOTeam@cityofmadison.com</a:t>
            </a:r>
            <a:endParaRPr lang="en-US" sz="2000" dirty="0">
              <a:latin typeface="+mj-lt"/>
            </a:endParaRPr>
          </a:p>
          <a:p>
            <a:endParaRPr lang="en-US" sz="2000" dirty="0">
              <a:latin typeface="+mj-lt"/>
            </a:endParaRPr>
          </a:p>
          <a:p>
            <a:r>
              <a:rPr lang="en-US" sz="2000" b="1" dirty="0">
                <a:latin typeface="+mj-lt"/>
              </a:rPr>
              <a:t>Questions Directly to the Mental Health Team, email or phone</a:t>
            </a:r>
            <a:r>
              <a:rPr lang="en-US" sz="2000" dirty="0">
                <a:latin typeface="+mj-lt"/>
              </a:rPr>
              <a:t>: 608-261-5579</a:t>
            </a:r>
          </a:p>
          <a:p>
            <a:endParaRPr lang="en-US" sz="2000" dirty="0">
              <a:latin typeface="+mj-lt"/>
            </a:endParaRPr>
          </a:p>
          <a:p>
            <a:r>
              <a:rPr lang="en-US" sz="2000" b="1" dirty="0">
                <a:latin typeface="+mj-lt"/>
              </a:rPr>
              <a:t>Journey Mental Health </a:t>
            </a:r>
            <a:r>
              <a:rPr lang="en-US" sz="2000" dirty="0">
                <a:latin typeface="+mj-lt"/>
              </a:rPr>
              <a:t>– 608-280-2600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8B459609-40C6-D4EC-35A0-CE46C5CADD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37781" y="238539"/>
            <a:ext cx="2181726" cy="2176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0734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8" name="Rectangle 2067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68BC4F-D7A4-20D1-BAF3-8608D07C1556}"/>
              </a:ext>
            </a:extLst>
          </p:cNvPr>
          <p:cNvSpPr txBox="1"/>
          <p:nvPr/>
        </p:nvSpPr>
        <p:spPr>
          <a:xfrm>
            <a:off x="640080" y="329184"/>
            <a:ext cx="6894576" cy="17830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>
                <a:latin typeface="+mj-lt"/>
                <a:ea typeface="+mj-ea"/>
                <a:cs typeface="+mj-cs"/>
              </a:rPr>
              <a:t>Group Discussion</a:t>
            </a:r>
          </a:p>
        </p:txBody>
      </p:sp>
      <p:sp>
        <p:nvSpPr>
          <p:cNvPr id="2070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478919 w 4243589"/>
              <a:gd name="csY1" fmla="*/ 0 h 18288"/>
              <a:gd name="csX2" fmla="*/ 957839 w 4243589"/>
              <a:gd name="csY2" fmla="*/ 0 h 18288"/>
              <a:gd name="csX3" fmla="*/ 1521630 w 4243589"/>
              <a:gd name="csY3" fmla="*/ 0 h 18288"/>
              <a:gd name="csX4" fmla="*/ 2212729 w 4243589"/>
              <a:gd name="csY4" fmla="*/ 0 h 18288"/>
              <a:gd name="csX5" fmla="*/ 2734084 w 4243589"/>
              <a:gd name="csY5" fmla="*/ 0 h 18288"/>
              <a:gd name="csX6" fmla="*/ 3255439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594926 w 4243589"/>
              <a:gd name="csY9" fmla="*/ 18288 h 18288"/>
              <a:gd name="csX10" fmla="*/ 3073571 w 4243589"/>
              <a:gd name="csY10" fmla="*/ 18288 h 18288"/>
              <a:gd name="csX11" fmla="*/ 2552216 w 4243589"/>
              <a:gd name="csY11" fmla="*/ 18288 h 18288"/>
              <a:gd name="csX12" fmla="*/ 1903553 w 4243589"/>
              <a:gd name="csY12" fmla="*/ 18288 h 18288"/>
              <a:gd name="csX13" fmla="*/ 1212454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37084D-152E-B32F-A446-B241E86F30BE}"/>
              </a:ext>
            </a:extLst>
          </p:cNvPr>
          <p:cNvSpPr txBox="1"/>
          <p:nvPr/>
        </p:nvSpPr>
        <p:spPr>
          <a:xfrm>
            <a:off x="640080" y="2706624"/>
            <a:ext cx="6894576" cy="3483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/>
              <a:t>What situations are you encountering when you    go to a home?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/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/>
              <a:t>What is the number one safety concern for you?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/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/>
              <a:t>On a scale to 1-10, 1 being not at all confident and 10 being most confident, do you feel that you would know what to do when a client is escalated or if there is a safety concern within the home. </a:t>
            </a:r>
          </a:p>
        </p:txBody>
      </p:sp>
      <p:pic>
        <p:nvPicPr>
          <p:cNvPr id="2052" name="Picture 4" descr="Safety Concerns with Your Employer ...">
            <a:extLst>
              <a:ext uri="{FF2B5EF4-FFF2-40B4-BE49-F238E27FC236}">
                <a16:creationId xmlns:a16="http://schemas.microsoft.com/office/drawing/2014/main" id="{8D51B68F-BD50-E2DF-CD22-C258CD9C0C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61077" y="709021"/>
            <a:ext cx="2401453" cy="3120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EC2D2D99-BF7F-9F3E-4BDF-DB9FBD977C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70941" y="4079193"/>
            <a:ext cx="2181726" cy="2176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340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4" name="Rectangle 3083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Pre-visit planning</a:t>
            </a:r>
          </a:p>
        </p:txBody>
      </p:sp>
      <p:sp>
        <p:nvSpPr>
          <p:cNvPr id="3086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48969DAD-80C6-0B27-16F6-F46431079165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483875073"/>
              </p:ext>
            </p:extLst>
          </p:nvPr>
        </p:nvGraphicFramePr>
        <p:xfrm>
          <a:off x="572492" y="2071315"/>
          <a:ext cx="11018520" cy="4258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Picture 2">
            <a:extLst>
              <a:ext uri="{FF2B5EF4-FFF2-40B4-BE49-F238E27FC236}">
                <a16:creationId xmlns:a16="http://schemas.microsoft.com/office/drawing/2014/main" id="{F675D105-8B80-5615-2355-E8F8FD0A67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31117" y="107911"/>
            <a:ext cx="2181726" cy="2176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8428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9101BE-4A41-74E2-2AD8-33FAC726A9C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Attire Considerations</a:t>
            </a:r>
          </a:p>
        </p:txBody>
      </p:sp>
      <p:sp>
        <p:nvSpPr>
          <p:cNvPr id="4105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6C5CD-AE91-26E9-21EB-64B46474B44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dirty="0"/>
              <a:t>Shoes – keep shoe covers in your supplies.</a:t>
            </a:r>
          </a:p>
          <a:p>
            <a:r>
              <a:rPr lang="en-US" sz="2200" dirty="0"/>
              <a:t>Identification Badges - Breakaway Lanyards.  </a:t>
            </a:r>
          </a:p>
          <a:p>
            <a:r>
              <a:rPr lang="en-US" sz="2200" dirty="0"/>
              <a:t>Limit jewelry. </a:t>
            </a:r>
          </a:p>
          <a:p>
            <a:r>
              <a:rPr lang="en-US" sz="2200" dirty="0"/>
              <a:t>Bring a cell phone – keep on your person.</a:t>
            </a:r>
          </a:p>
          <a:p>
            <a:r>
              <a:rPr lang="en-US" sz="2200" dirty="0"/>
              <a:t>Keep a spare car key on your person.</a:t>
            </a:r>
          </a:p>
          <a:p>
            <a:r>
              <a:rPr lang="en-US" sz="2200" dirty="0"/>
              <a:t>Pack Smart</a:t>
            </a:r>
          </a:p>
          <a:p>
            <a:pPr lvl="1"/>
            <a:r>
              <a:rPr lang="en-US" sz="2200" dirty="0"/>
              <a:t>Limit your belongings to one bag</a:t>
            </a:r>
          </a:p>
          <a:p>
            <a:pPr lvl="1"/>
            <a:r>
              <a:rPr lang="en-US" sz="2200" dirty="0"/>
              <a:t>Leave items like purses, extra bags in the car.</a:t>
            </a:r>
          </a:p>
          <a:p>
            <a:pPr marL="0"/>
            <a:endParaRPr lang="en-US" sz="2200" dirty="0"/>
          </a:p>
          <a:p>
            <a:pPr marL="0"/>
            <a:endParaRPr lang="en-US" sz="22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C133AFF-5706-D9AD-F2B1-15AD17DC58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84450" y="238539"/>
            <a:ext cx="2181726" cy="2176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041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7" name="Rectangle 512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E76641-5CA3-2CD1-F302-5B607C1591B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/>
              <a:t>Upon Arrival Considerations</a:t>
            </a:r>
          </a:p>
        </p:txBody>
      </p:sp>
      <p:sp>
        <p:nvSpPr>
          <p:cNvPr id="512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72073-0E90-3FFB-EB6C-4047722186A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64122" y="1803583"/>
            <a:ext cx="10678252" cy="436992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/>
              <a:t>Share your location on your phone with a co-worker, a friend, or significant other. </a:t>
            </a:r>
          </a:p>
          <a:p>
            <a:pPr lvl="1"/>
            <a:r>
              <a:rPr lang="en-US" sz="2000" dirty="0"/>
              <a:t>Someone should know where you are at all times. </a:t>
            </a:r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000" dirty="0"/>
              <a:t>Check in with your team, announce your arrival and how long you intend to be at the home. Text/phone call.</a:t>
            </a:r>
          </a:p>
          <a:p>
            <a:pPr lvl="1"/>
            <a:r>
              <a:rPr lang="en-US" sz="2000" dirty="0"/>
              <a:t>It doesn’t do any good if these appointments are in your “calendar” that no one ever sees. </a:t>
            </a:r>
          </a:p>
          <a:p>
            <a:pPr lvl="1"/>
            <a:endParaRPr lang="en-US" sz="2000" dirty="0"/>
          </a:p>
          <a:p>
            <a:r>
              <a:rPr lang="en-US" sz="2000" dirty="0"/>
              <a:t>Park strategically, consider parking on the road, backing into a parking spot etc. </a:t>
            </a:r>
          </a:p>
          <a:p>
            <a:pPr lvl="1"/>
            <a:r>
              <a:rPr lang="en-US" sz="2000" dirty="0"/>
              <a:t>Avoid pulling into a driveway where you could potentially get parked in. </a:t>
            </a:r>
          </a:p>
          <a:p>
            <a:endParaRPr lang="en-US" sz="2000" dirty="0"/>
          </a:p>
          <a:p>
            <a:r>
              <a:rPr lang="en-US" sz="2000" dirty="0"/>
              <a:t>Put car keys in your pocket or hold on to them. (avoid putting them in a bag where they can get lost)</a:t>
            </a:r>
          </a:p>
          <a:p>
            <a:endParaRPr lang="en-US" sz="2200" dirty="0"/>
          </a:p>
          <a:p>
            <a:endParaRPr lang="en-US" sz="22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8B28A08-6C52-DD3E-80B2-1BF0B93BEA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63567" y="107910"/>
            <a:ext cx="2181726" cy="2176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2621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1" name="Rectangle 615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823C91-9FEF-3DE5-203A-5F581CD0638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At the door</a:t>
            </a:r>
          </a:p>
        </p:txBody>
      </p:sp>
      <p:sp>
        <p:nvSpPr>
          <p:cNvPr id="615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BC502-4FAF-8835-28F5-85477DED9B1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2492" y="2071316"/>
            <a:ext cx="11288581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dirty="0"/>
              <a:t>Be aware of surrounding- entry/exits of house, dogs, cars, suspicious activity.</a:t>
            </a:r>
          </a:p>
          <a:p>
            <a:r>
              <a:rPr lang="en-US" sz="2200" dirty="0"/>
              <a:t>Introduce yourself and organization – avoid any miscommunication</a:t>
            </a:r>
          </a:p>
          <a:p>
            <a:r>
              <a:rPr lang="en-US" sz="2200" dirty="0"/>
              <a:t>Ask questions – refer to the pre-visit safety questions. (If you couldn’t do this prior to the visit, you can ask these questions now.) </a:t>
            </a:r>
          </a:p>
          <a:p>
            <a:pPr lvl="1"/>
            <a:r>
              <a:rPr lang="en-US" sz="2200" dirty="0"/>
              <a:t>Is there anyone else at home? Are you expecting anyone to arrive during our visit?</a:t>
            </a:r>
          </a:p>
          <a:p>
            <a:pPr lvl="1"/>
            <a:r>
              <a:rPr lang="en-US" sz="2200" dirty="0"/>
              <a:t>Are there pets? Can they be put away?</a:t>
            </a:r>
          </a:p>
          <a:p>
            <a:pPr lvl="1"/>
            <a:r>
              <a:rPr lang="en-US" sz="2200" dirty="0"/>
              <a:t>If there is gun info, be clear with established rules. </a:t>
            </a:r>
          </a:p>
          <a:p>
            <a:pPr lvl="1"/>
            <a:r>
              <a:rPr lang="en-US" sz="2200" dirty="0"/>
              <a:t>If you are not feeling comfortable with entering, DON’T. You can reschedule, bring a co-worker next time or pick a different location to meet at.  </a:t>
            </a:r>
          </a:p>
          <a:p>
            <a:r>
              <a:rPr lang="en-US" sz="2200" dirty="0"/>
              <a:t>Ask for permission to enter the home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312A153-976B-EAF9-926E-914D0EFB7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38193" y="238539"/>
            <a:ext cx="2181726" cy="2176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5364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69DC04-C90A-F341-F71A-811CE8FBA50C}"/>
              </a:ext>
            </a:extLst>
          </p:cNvPr>
          <p:cNvSpPr txBox="1"/>
          <p:nvPr/>
        </p:nvSpPr>
        <p:spPr>
          <a:xfrm>
            <a:off x="572493" y="238539"/>
            <a:ext cx="11018520" cy="14344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>
                <a:latin typeface="+mj-lt"/>
                <a:ea typeface="+mj-ea"/>
                <a:cs typeface="+mj-cs"/>
              </a:rPr>
              <a:t>Inside the home</a:t>
            </a:r>
          </a:p>
        </p:txBody>
      </p:sp>
      <p:sp>
        <p:nvSpPr>
          <p:cNvPr id="1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C8655-1BCC-FA9C-07C0-A5F3A69D610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/>
              <a:t>Scan room for potential safety hazards. </a:t>
            </a:r>
          </a:p>
          <a:p>
            <a:pPr lvl="1"/>
            <a:r>
              <a:rPr lang="en-US" sz="2000"/>
              <a:t>People can hide weapons in couch cushions or chairs. </a:t>
            </a:r>
          </a:p>
          <a:p>
            <a:pPr lvl="1"/>
            <a:r>
              <a:rPr lang="en-US" sz="2000"/>
              <a:t>Kitchen items, knife blocks, scissors, hammers, razors</a:t>
            </a:r>
          </a:p>
          <a:p>
            <a:r>
              <a:rPr lang="en-US" sz="2000"/>
              <a:t>Choose a seat that does not put your back to any doorway</a:t>
            </a:r>
          </a:p>
          <a:p>
            <a:r>
              <a:rPr lang="en-US" sz="2000"/>
              <a:t>Consider standing </a:t>
            </a:r>
          </a:p>
          <a:p>
            <a:r>
              <a:rPr lang="en-US" sz="2000"/>
              <a:t>If you need to see other parts of the home, avoid situations that could result in the customer being between you and the exit. (let the client lead) </a:t>
            </a:r>
          </a:p>
          <a:p>
            <a:r>
              <a:rPr lang="en-US" sz="2000"/>
              <a:t>Keep a physical distance of at least three feet </a:t>
            </a:r>
          </a:p>
          <a:p>
            <a:pPr marL="0"/>
            <a:endParaRPr lang="en-US" sz="2000"/>
          </a:p>
          <a:p>
            <a:pPr marL="0"/>
            <a:endParaRPr lang="en-US" sz="200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A5B72E17-BE92-CD93-2D44-A4D3D9752A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09287" y="238539"/>
            <a:ext cx="2181726" cy="2176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5607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97AB45-C93D-B59B-CE5A-E11F54B1A47A}"/>
              </a:ext>
            </a:extLst>
          </p:cNvPr>
          <p:cNvSpPr txBox="1"/>
          <p:nvPr/>
        </p:nvSpPr>
        <p:spPr>
          <a:xfrm>
            <a:off x="572493" y="238539"/>
            <a:ext cx="11018520" cy="14344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>
                <a:latin typeface="+mj-lt"/>
                <a:ea typeface="+mj-ea"/>
                <a:cs typeface="+mj-cs"/>
              </a:rPr>
              <a:t>General Guidelines</a:t>
            </a:r>
          </a:p>
        </p:txBody>
      </p:sp>
      <p:sp>
        <p:nvSpPr>
          <p:cNvPr id="1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96CB59-3443-6EEC-0603-4997844E0A4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/>
              <a:t>Non-threatening body language </a:t>
            </a:r>
          </a:p>
          <a:p>
            <a:r>
              <a:rPr lang="en-US" sz="2200"/>
              <a:t>Good listening skills – do not get defensive</a:t>
            </a:r>
          </a:p>
          <a:p>
            <a:r>
              <a:rPr lang="en-US" sz="2200"/>
              <a:t>Do not reveal personal information about yourself or your family</a:t>
            </a:r>
          </a:p>
          <a:p>
            <a:r>
              <a:rPr lang="en-US" sz="2200"/>
              <a:t>Never accept food or drink </a:t>
            </a:r>
          </a:p>
          <a:p>
            <a:r>
              <a:rPr lang="en-US" sz="2200"/>
              <a:t>Stay alert</a:t>
            </a:r>
          </a:p>
          <a:p>
            <a:pPr marL="0"/>
            <a:endParaRPr lang="en-US" sz="2200"/>
          </a:p>
          <a:p>
            <a:endParaRPr lang="en-US" sz="220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F31376F-D1C6-291D-301F-A9D1A04FA4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37781" y="238539"/>
            <a:ext cx="2181726" cy="2176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0227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A12969-2729-8FEC-82EF-2C11C62245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F1839E37-6094-7313-C083-244EFA7A0E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CAE12D-BDA4-FF9F-DF8C-BAA682FCEECC}"/>
              </a:ext>
            </a:extLst>
          </p:cNvPr>
          <p:cNvSpPr txBox="1"/>
          <p:nvPr/>
        </p:nvSpPr>
        <p:spPr>
          <a:xfrm>
            <a:off x="572493" y="238539"/>
            <a:ext cx="11018520" cy="14344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5400" dirty="0">
              <a:latin typeface="+mj-lt"/>
              <a:ea typeface="+mj-ea"/>
              <a:cs typeface="+mj-cs"/>
            </a:endParaRPr>
          </a:p>
        </p:txBody>
      </p:sp>
      <p:sp>
        <p:nvSpPr>
          <p:cNvPr id="19" name="sketchy line">
            <a:extLst>
              <a:ext uri="{FF2B5EF4-FFF2-40B4-BE49-F238E27FC236}">
                <a16:creationId xmlns:a16="http://schemas.microsoft.com/office/drawing/2014/main" id="{93BD8C0D-FEC9-4CC6-EFEC-0E8ACF6AD2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BCA2E5-407E-D56B-0AD2-F371A5301AB9}"/>
              </a:ext>
            </a:extLst>
          </p:cNvPr>
          <p:cNvSpPr txBox="1"/>
          <p:nvPr/>
        </p:nvSpPr>
        <p:spPr>
          <a:xfrm>
            <a:off x="953589" y="836023"/>
            <a:ext cx="7093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Behaviors associated with escalation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B66721-0369-392B-B8E4-761F2704C730}"/>
              </a:ext>
            </a:extLst>
          </p:cNvPr>
          <p:cNvSpPr txBox="1"/>
          <p:nvPr/>
        </p:nvSpPr>
        <p:spPr>
          <a:xfrm>
            <a:off x="600987" y="2168434"/>
            <a:ext cx="427155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Non-verbal Cues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/>
              <a:t>Clenched fists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/>
              <a:t>thousand-yard stare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/>
              <a:t>disengaged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/>
              <a:t>Abrupt movements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/>
              <a:t>shaking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/>
              <a:t>Posturing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A598B6-E909-C2B6-21D0-712F308225AE}"/>
              </a:ext>
            </a:extLst>
          </p:cNvPr>
          <p:cNvSpPr txBox="1"/>
          <p:nvPr/>
        </p:nvSpPr>
        <p:spPr>
          <a:xfrm>
            <a:off x="5473529" y="2168434"/>
            <a:ext cx="43009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Verbal cues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/>
              <a:t>argumentative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/>
              <a:t>altered speech (change in volume, language, tone)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/>
              <a:t>Verbal warning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316750-6226-F1FE-2978-002A27AC10D4}"/>
              </a:ext>
            </a:extLst>
          </p:cNvPr>
          <p:cNvSpPr txBox="1"/>
          <p:nvPr/>
        </p:nvSpPr>
        <p:spPr>
          <a:xfrm>
            <a:off x="1087720" y="5421316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Threat assessment is on going – avoid becoming complacent. 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1612C1C7-4D9C-A343-0740-3BAFE21693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09287" y="238539"/>
            <a:ext cx="2181726" cy="2176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5894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M">
      <a:dk1>
        <a:srgbClr val="222222"/>
      </a:dk1>
      <a:lt1>
        <a:sysClr val="window" lastClr="FFFFFF"/>
      </a:lt1>
      <a:dk2>
        <a:srgbClr val="065D8C"/>
      </a:dk2>
      <a:lt2>
        <a:srgbClr val="F5F5F5"/>
      </a:lt2>
      <a:accent1>
        <a:srgbClr val="03626B"/>
      </a:accent1>
      <a:accent2>
        <a:srgbClr val="D05319"/>
      </a:accent2>
      <a:accent3>
        <a:srgbClr val="84036C"/>
      </a:accent3>
      <a:accent4>
        <a:srgbClr val="ECA120"/>
      </a:accent4>
      <a:accent5>
        <a:srgbClr val="AC1D2C"/>
      </a:accent5>
      <a:accent6>
        <a:srgbClr val="00662F"/>
      </a:accent6>
      <a:hlink>
        <a:srgbClr val="065D8C"/>
      </a:hlink>
      <a:folHlink>
        <a:srgbClr val="84036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6" id="{828C8F28-D0CA-498D-A25E-BF93A86EE9F3}" vid="{F69279C2-6653-4870-9B39-C5859BC36B8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3BC7E9B5CA7144A1BBF85FCEDB2529" ma:contentTypeVersion="8" ma:contentTypeDescription="Create a new document." ma:contentTypeScope="" ma:versionID="bf7b823ca6f65e14c2654615a3531cef">
  <xsd:schema xmlns:xsd="http://www.w3.org/2001/XMLSchema" xmlns:xs="http://www.w3.org/2001/XMLSchema" xmlns:p="http://schemas.microsoft.com/office/2006/metadata/properties" xmlns:ns2="bfc2c4c8-adf5-4aa4-8228-c9e7f275c420" targetNamespace="http://schemas.microsoft.com/office/2006/metadata/properties" ma:root="true" ma:fieldsID="9ac7e5925c110fe8df2a7a654261d734" ns2:_="">
    <xsd:import namespace="bfc2c4c8-adf5-4aa4-8228-c9e7f275c4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c2c4c8-adf5-4aa4-8228-c9e7f275c4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4941493-DAC7-45DC-B9E3-B3CDC3396FE6}"/>
</file>

<file path=customXml/itemProps2.xml><?xml version="1.0" encoding="utf-8"?>
<ds:datastoreItem xmlns:ds="http://schemas.openxmlformats.org/officeDocument/2006/customXml" ds:itemID="{282A1538-5C24-4A2C-A64A-C6E82E25058F}"/>
</file>

<file path=customXml/itemProps3.xml><?xml version="1.0" encoding="utf-8"?>
<ds:datastoreItem xmlns:ds="http://schemas.openxmlformats.org/officeDocument/2006/customXml" ds:itemID="{3C2DB5B7-0911-4094-A56D-4E9F12E56ACE}"/>
</file>

<file path=docProps/app.xml><?xml version="1.0" encoding="utf-8"?>
<Properties xmlns="http://schemas.openxmlformats.org/officeDocument/2006/extended-properties" xmlns:vt="http://schemas.openxmlformats.org/officeDocument/2006/docPropsVTypes">
  <Template>template1</Template>
  <TotalTime>9035</TotalTime>
  <Words>1403</Words>
  <Application>Microsoft Office PowerPoint</Application>
  <PresentationFormat>Widescreen</PresentationFormat>
  <Paragraphs>170</Paragraphs>
  <Slides>16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Meiryo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Pre-visit planning</vt:lpstr>
      <vt:lpstr>Attire Considerations</vt:lpstr>
      <vt:lpstr>Upon Arrival Considerations</vt:lpstr>
      <vt:lpstr>At the door</vt:lpstr>
      <vt:lpstr>PowerPoint Presentation</vt:lpstr>
      <vt:lpstr>PowerPoint Presentation</vt:lpstr>
      <vt:lpstr>PowerPoint Presentation</vt:lpstr>
      <vt:lpstr>De-escalation techniques </vt:lpstr>
      <vt:lpstr>Threatening behaviors –  what do I do?</vt:lpstr>
      <vt:lpstr>Leaving the Home</vt:lpstr>
      <vt:lpstr>PowerPoint Presentation</vt:lpstr>
      <vt:lpstr>PowerPoint Presentation</vt:lpstr>
      <vt:lpstr>PowerPoint Presentation</vt:lpstr>
      <vt:lpstr>PowerPoint Presentation</vt:lpstr>
    </vt:vector>
  </TitlesOfParts>
  <Company>City of Madison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Deborah Thompson</dc:creator>
  <cp:lastModifiedBy>Hanson, Michelle</cp:lastModifiedBy>
  <cp:revision>26</cp:revision>
  <dcterms:created xsi:type="dcterms:W3CDTF">2018-03-28T13:11:28Z</dcterms:created>
  <dcterms:modified xsi:type="dcterms:W3CDTF">2026-03-19T21:47:06Z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0x010100EC3BC7E9B5CA7144A1BBF85FCEDB2529</vt:lpwstr>
  </property>
</Properties>
</file>