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7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8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9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10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11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12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13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4"/>
  </p:sldMasterIdLst>
  <p:notesMasterIdLst>
    <p:notesMasterId r:id="rId47"/>
  </p:notesMasterIdLst>
  <p:handoutMasterIdLst>
    <p:handoutMasterId r:id="rId48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5" r:id="rId11"/>
    <p:sldId id="268" r:id="rId12"/>
    <p:sldId id="271" r:id="rId13"/>
    <p:sldId id="272" r:id="rId14"/>
    <p:sldId id="273" r:id="rId15"/>
    <p:sldId id="274" r:id="rId16"/>
    <p:sldId id="328" r:id="rId17"/>
    <p:sldId id="275" r:id="rId18"/>
    <p:sldId id="276" r:id="rId19"/>
    <p:sldId id="277" r:id="rId20"/>
    <p:sldId id="278" r:id="rId21"/>
    <p:sldId id="336" r:id="rId22"/>
    <p:sldId id="280" r:id="rId23"/>
    <p:sldId id="282" r:id="rId24"/>
    <p:sldId id="283" r:id="rId25"/>
    <p:sldId id="286" r:id="rId26"/>
    <p:sldId id="298" r:id="rId27"/>
    <p:sldId id="315" r:id="rId28"/>
    <p:sldId id="313" r:id="rId29"/>
    <p:sldId id="302" r:id="rId30"/>
    <p:sldId id="301" r:id="rId31"/>
    <p:sldId id="300" r:id="rId32"/>
    <p:sldId id="306" r:id="rId33"/>
    <p:sldId id="305" r:id="rId34"/>
    <p:sldId id="342" r:id="rId35"/>
    <p:sldId id="343" r:id="rId36"/>
    <p:sldId id="338" r:id="rId37"/>
    <p:sldId id="339" r:id="rId38"/>
    <p:sldId id="340" r:id="rId39"/>
    <p:sldId id="344" r:id="rId40"/>
    <p:sldId id="309" r:id="rId41"/>
    <p:sldId id="307" r:id="rId42"/>
    <p:sldId id="310" r:id="rId43"/>
    <p:sldId id="330" r:id="rId44"/>
    <p:sldId id="329" r:id="rId45"/>
    <p:sldId id="337" r:id="rId46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0FF"/>
    <a:srgbClr val="FF99FF"/>
    <a:srgbClr val="8DD4F7"/>
    <a:srgbClr val="A828A2"/>
    <a:srgbClr val="DA6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1" autoAdjust="0"/>
    <p:restoredTop sz="74525" autoAdjust="0"/>
  </p:normalViewPr>
  <p:slideViewPr>
    <p:cSldViewPr snapToGrid="0">
      <p:cViewPr varScale="1">
        <p:scale>
          <a:sx n="53" d="100"/>
          <a:sy n="53" d="100"/>
        </p:scale>
        <p:origin x="1356" y="72"/>
      </p:cViewPr>
      <p:guideLst/>
    </p:cSldViewPr>
  </p:slideViewPr>
  <p:outlineViewPr>
    <p:cViewPr>
      <p:scale>
        <a:sx n="33" d="100"/>
        <a:sy n="33" d="100"/>
      </p:scale>
      <p:origin x="0" y="-477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ata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rawing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99036C-C9DB-46E7-9A42-C23D85F3A2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B970686-8FB1-4479-BA0B-4B39B393583A}">
      <dgm:prSet/>
      <dgm:spPr/>
      <dgm:t>
        <a:bodyPr/>
        <a:lstStyle/>
        <a:p>
          <a:r>
            <a:rPr lang="en-US"/>
            <a:t>Programs</a:t>
          </a:r>
        </a:p>
      </dgm:t>
    </dgm:pt>
    <dgm:pt modelId="{1A5BE9E9-4568-47A9-8475-81ADDBB42ACB}" type="parTrans" cxnId="{66B884CA-1981-40C7-9F63-22DD8369BCFD}">
      <dgm:prSet/>
      <dgm:spPr/>
      <dgm:t>
        <a:bodyPr/>
        <a:lstStyle/>
        <a:p>
          <a:endParaRPr lang="en-US"/>
        </a:p>
      </dgm:t>
    </dgm:pt>
    <dgm:pt modelId="{2DFAA700-8756-4172-BEB5-01A3F6FEFDDE}" type="sibTrans" cxnId="{66B884CA-1981-40C7-9F63-22DD8369BCFD}">
      <dgm:prSet/>
      <dgm:spPr/>
      <dgm:t>
        <a:bodyPr/>
        <a:lstStyle/>
        <a:p>
          <a:endParaRPr lang="en-US"/>
        </a:p>
      </dgm:t>
    </dgm:pt>
    <dgm:pt modelId="{D7118323-14C9-4FB7-9ABB-D24A24F90BE5}">
      <dgm:prSet/>
      <dgm:spPr/>
      <dgm:t>
        <a:bodyPr/>
        <a:lstStyle/>
        <a:p>
          <a:r>
            <a:rPr lang="en-US"/>
            <a:t>Housing - Willma's Fund and EverStrong</a:t>
          </a:r>
        </a:p>
      </dgm:t>
    </dgm:pt>
    <dgm:pt modelId="{B1CFB9A7-C627-461D-A1EA-289F3F6ADEC7}" type="parTrans" cxnId="{493F4044-578C-4305-8F90-D52A40B13CF8}">
      <dgm:prSet/>
      <dgm:spPr/>
      <dgm:t>
        <a:bodyPr/>
        <a:lstStyle/>
        <a:p>
          <a:endParaRPr lang="en-US"/>
        </a:p>
      </dgm:t>
    </dgm:pt>
    <dgm:pt modelId="{39249E61-0CEB-458C-BD6A-2A010AE88063}" type="sibTrans" cxnId="{493F4044-578C-4305-8F90-D52A40B13CF8}">
      <dgm:prSet/>
      <dgm:spPr/>
      <dgm:t>
        <a:bodyPr/>
        <a:lstStyle/>
        <a:p>
          <a:endParaRPr lang="en-US"/>
        </a:p>
      </dgm:t>
    </dgm:pt>
    <dgm:pt modelId="{A2C2BF42-FEEE-4FB1-BE79-5BF4714F68CC}">
      <dgm:prSet/>
      <dgm:spPr/>
      <dgm:t>
        <a:bodyPr/>
        <a:lstStyle/>
        <a:p>
          <a:r>
            <a:rPr lang="en-US" dirty="0"/>
            <a:t>Harm Reduction and HIV Prevention</a:t>
          </a:r>
        </a:p>
      </dgm:t>
    </dgm:pt>
    <dgm:pt modelId="{A83E4832-CB0E-4942-A6D5-0BA6A8BE5773}" type="parTrans" cxnId="{B038D908-BD6B-476F-AAB4-F8DB7D163E6A}">
      <dgm:prSet/>
      <dgm:spPr/>
      <dgm:t>
        <a:bodyPr/>
        <a:lstStyle/>
        <a:p>
          <a:endParaRPr lang="en-US"/>
        </a:p>
      </dgm:t>
    </dgm:pt>
    <dgm:pt modelId="{0BEC8387-AC3C-4351-AEE0-A2A335421A11}" type="sibTrans" cxnId="{B038D908-BD6B-476F-AAB4-F8DB7D163E6A}">
      <dgm:prSet/>
      <dgm:spPr/>
      <dgm:t>
        <a:bodyPr/>
        <a:lstStyle/>
        <a:p>
          <a:endParaRPr lang="en-US"/>
        </a:p>
      </dgm:t>
    </dgm:pt>
    <dgm:pt modelId="{48B278CF-2A28-4085-BA7E-A80576056F40}">
      <dgm:prSet/>
      <dgm:spPr/>
      <dgm:t>
        <a:bodyPr/>
        <a:lstStyle/>
        <a:p>
          <a:r>
            <a:rPr lang="en-US" dirty="0"/>
            <a:t>Transgender Services</a:t>
          </a:r>
        </a:p>
      </dgm:t>
    </dgm:pt>
    <dgm:pt modelId="{6169ED27-6A7F-4767-8CE8-3A66C70BC26C}" type="parTrans" cxnId="{B603295D-1396-4D15-8287-CC16E0F196A8}">
      <dgm:prSet/>
      <dgm:spPr/>
      <dgm:t>
        <a:bodyPr/>
        <a:lstStyle/>
        <a:p>
          <a:endParaRPr lang="en-US"/>
        </a:p>
      </dgm:t>
    </dgm:pt>
    <dgm:pt modelId="{DC290F83-18B7-4457-A945-3076D4CE731C}" type="sibTrans" cxnId="{B603295D-1396-4D15-8287-CC16E0F196A8}">
      <dgm:prSet/>
      <dgm:spPr/>
      <dgm:t>
        <a:bodyPr/>
        <a:lstStyle/>
        <a:p>
          <a:endParaRPr lang="en-US"/>
        </a:p>
      </dgm:t>
    </dgm:pt>
    <dgm:pt modelId="{BEB45575-36F2-4F9E-9C38-D243ABD102B4}">
      <dgm:prSet/>
      <dgm:spPr/>
      <dgm:t>
        <a:bodyPr/>
        <a:lstStyle/>
        <a:p>
          <a:r>
            <a:rPr lang="en-US"/>
            <a:t>LGBTQ+ Elder Services</a:t>
          </a:r>
        </a:p>
      </dgm:t>
    </dgm:pt>
    <dgm:pt modelId="{A081AD52-9EFC-45F5-BDA0-0533EB263FAB}" type="parTrans" cxnId="{51F783B4-6600-4707-918F-C1382E17779A}">
      <dgm:prSet/>
      <dgm:spPr/>
      <dgm:t>
        <a:bodyPr/>
        <a:lstStyle/>
        <a:p>
          <a:endParaRPr lang="en-US"/>
        </a:p>
      </dgm:t>
    </dgm:pt>
    <dgm:pt modelId="{985687D5-BBD7-4AFE-901E-AF493162758D}" type="sibTrans" cxnId="{51F783B4-6600-4707-918F-C1382E17779A}">
      <dgm:prSet/>
      <dgm:spPr/>
      <dgm:t>
        <a:bodyPr/>
        <a:lstStyle/>
        <a:p>
          <a:endParaRPr lang="en-US"/>
        </a:p>
      </dgm:t>
    </dgm:pt>
    <dgm:pt modelId="{50367571-AA70-42BA-90CA-5BC065FE7FC3}">
      <dgm:prSet/>
      <dgm:spPr/>
      <dgm:t>
        <a:bodyPr/>
        <a:lstStyle/>
        <a:p>
          <a:r>
            <a:rPr lang="en-US"/>
            <a:t>Community Resources</a:t>
          </a:r>
        </a:p>
      </dgm:t>
    </dgm:pt>
    <dgm:pt modelId="{2245CC1B-A5EF-4BB4-86CA-868BF771F2BA}" type="parTrans" cxnId="{BD29B5E6-8C58-458D-A3EE-F13E5856863D}">
      <dgm:prSet/>
      <dgm:spPr/>
      <dgm:t>
        <a:bodyPr/>
        <a:lstStyle/>
        <a:p>
          <a:endParaRPr lang="en-US"/>
        </a:p>
      </dgm:t>
    </dgm:pt>
    <dgm:pt modelId="{8255290E-FE19-459C-B06C-0351168A09A4}" type="sibTrans" cxnId="{BD29B5E6-8C58-458D-A3EE-F13E5856863D}">
      <dgm:prSet/>
      <dgm:spPr/>
      <dgm:t>
        <a:bodyPr/>
        <a:lstStyle/>
        <a:p>
          <a:endParaRPr lang="en-US"/>
        </a:p>
      </dgm:t>
    </dgm:pt>
    <dgm:pt modelId="{9E5E2E2E-0697-42B7-8BD1-E50D7286B201}">
      <dgm:prSet/>
      <dgm:spPr/>
      <dgm:t>
        <a:bodyPr/>
        <a:lstStyle/>
        <a:p>
          <a:r>
            <a:rPr lang="en-US"/>
            <a:t>Community Pantry</a:t>
          </a:r>
        </a:p>
      </dgm:t>
    </dgm:pt>
    <dgm:pt modelId="{16B39725-8F34-4491-943B-7E9BAD8FC9E6}" type="parTrans" cxnId="{2BCAD277-0FE1-46B9-BE6D-42FBB88CD92A}">
      <dgm:prSet/>
      <dgm:spPr/>
      <dgm:t>
        <a:bodyPr/>
        <a:lstStyle/>
        <a:p>
          <a:endParaRPr lang="en-US"/>
        </a:p>
      </dgm:t>
    </dgm:pt>
    <dgm:pt modelId="{507D4702-00D4-4DFE-85C6-CAEDA4A88DE4}" type="sibTrans" cxnId="{2BCAD277-0FE1-46B9-BE6D-42FBB88CD92A}">
      <dgm:prSet/>
      <dgm:spPr/>
      <dgm:t>
        <a:bodyPr/>
        <a:lstStyle/>
        <a:p>
          <a:endParaRPr lang="en-US"/>
        </a:p>
      </dgm:t>
    </dgm:pt>
    <dgm:pt modelId="{1A17C2C6-A404-41AD-80B5-D0BF605B1FEC}">
      <dgm:prSet/>
      <dgm:spPr/>
      <dgm:t>
        <a:bodyPr/>
        <a:lstStyle/>
        <a:p>
          <a:r>
            <a:rPr lang="en-US"/>
            <a:t>Earl Greely Memorial Library</a:t>
          </a:r>
        </a:p>
      </dgm:t>
    </dgm:pt>
    <dgm:pt modelId="{E5B5872A-7545-4F13-837B-BB383DE75D30}" type="parTrans" cxnId="{F72DFE2E-DE4C-4C91-9BF7-D16AF5079FCB}">
      <dgm:prSet/>
      <dgm:spPr/>
      <dgm:t>
        <a:bodyPr/>
        <a:lstStyle/>
        <a:p>
          <a:endParaRPr lang="en-US"/>
        </a:p>
      </dgm:t>
    </dgm:pt>
    <dgm:pt modelId="{26C033D3-36C3-4934-8C44-B5D78CF5D34B}" type="sibTrans" cxnId="{F72DFE2E-DE4C-4C91-9BF7-D16AF5079FCB}">
      <dgm:prSet/>
      <dgm:spPr/>
      <dgm:t>
        <a:bodyPr/>
        <a:lstStyle/>
        <a:p>
          <a:endParaRPr lang="en-US"/>
        </a:p>
      </dgm:t>
    </dgm:pt>
    <dgm:pt modelId="{1CACB05A-0B88-4534-AE38-86207B2F0F49}">
      <dgm:prSet/>
      <dgm:spPr/>
      <dgm:t>
        <a:bodyPr/>
        <a:lstStyle/>
        <a:p>
          <a:r>
            <a:rPr lang="en-US"/>
            <a:t>David Bohnett Cyber-center</a:t>
          </a:r>
        </a:p>
      </dgm:t>
    </dgm:pt>
    <dgm:pt modelId="{A863F922-C0B6-40E1-8527-F25E3862D59A}" type="parTrans" cxnId="{A6C83BFA-BD6B-4EB4-9683-5221CAFFF295}">
      <dgm:prSet/>
      <dgm:spPr/>
      <dgm:t>
        <a:bodyPr/>
        <a:lstStyle/>
        <a:p>
          <a:endParaRPr lang="en-US"/>
        </a:p>
      </dgm:t>
    </dgm:pt>
    <dgm:pt modelId="{69116AD0-973D-4C87-872C-984209D633F4}" type="sibTrans" cxnId="{A6C83BFA-BD6B-4EB4-9683-5221CAFFF295}">
      <dgm:prSet/>
      <dgm:spPr/>
      <dgm:t>
        <a:bodyPr/>
        <a:lstStyle/>
        <a:p>
          <a:endParaRPr lang="en-US"/>
        </a:p>
      </dgm:t>
    </dgm:pt>
    <dgm:pt modelId="{11E873D9-FDDC-4DDE-97F7-EE4241C706EB}">
      <dgm:prSet/>
      <dgm:spPr/>
      <dgm:t>
        <a:bodyPr/>
        <a:lstStyle/>
        <a:p>
          <a:r>
            <a:rPr lang="en-US"/>
            <a:t>Magic Pride Festival!</a:t>
          </a:r>
        </a:p>
      </dgm:t>
    </dgm:pt>
    <dgm:pt modelId="{9E90E809-A664-4F55-B31A-A46D668932BC}" type="parTrans" cxnId="{D7864352-4C92-4E9B-85EF-FBBCA5DD4B96}">
      <dgm:prSet/>
      <dgm:spPr/>
      <dgm:t>
        <a:bodyPr/>
        <a:lstStyle/>
        <a:p>
          <a:endParaRPr lang="en-US"/>
        </a:p>
      </dgm:t>
    </dgm:pt>
    <dgm:pt modelId="{A3520DCF-E9A5-4023-9258-BC91F039F569}" type="sibTrans" cxnId="{D7864352-4C92-4E9B-85EF-FBBCA5DD4B96}">
      <dgm:prSet/>
      <dgm:spPr/>
      <dgm:t>
        <a:bodyPr/>
        <a:lstStyle/>
        <a:p>
          <a:endParaRPr lang="en-US"/>
        </a:p>
      </dgm:t>
    </dgm:pt>
    <dgm:pt modelId="{EBD326A8-8931-48CC-BBDB-756F8472AE9F}" type="pres">
      <dgm:prSet presAssocID="{0699036C-C9DB-46E7-9A42-C23D85F3A2C4}" presName="linear" presStyleCnt="0">
        <dgm:presLayoutVars>
          <dgm:animLvl val="lvl"/>
          <dgm:resizeHandles val="exact"/>
        </dgm:presLayoutVars>
      </dgm:prSet>
      <dgm:spPr/>
    </dgm:pt>
    <dgm:pt modelId="{68C1D307-880F-439F-B2A4-07124D5B4DD3}" type="pres">
      <dgm:prSet presAssocID="{0B970686-8FB1-4479-BA0B-4B39B393583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B11B960-C1E2-41EB-9F2A-786DB2D8C5BA}" type="pres">
      <dgm:prSet presAssocID="{0B970686-8FB1-4479-BA0B-4B39B393583A}" presName="childText" presStyleLbl="revTx" presStyleIdx="0" presStyleCnt="2">
        <dgm:presLayoutVars>
          <dgm:bulletEnabled val="1"/>
        </dgm:presLayoutVars>
      </dgm:prSet>
      <dgm:spPr/>
    </dgm:pt>
    <dgm:pt modelId="{A252C643-0596-4191-A7E9-96E06FA27FF8}" type="pres">
      <dgm:prSet presAssocID="{50367571-AA70-42BA-90CA-5BC065FE7FC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CCAF8CB-3F11-4495-8AC6-F800ECEE886E}" type="pres">
      <dgm:prSet presAssocID="{50367571-AA70-42BA-90CA-5BC065FE7FC3}" presName="childText" presStyleLbl="revTx" presStyleIdx="1" presStyleCnt="2">
        <dgm:presLayoutVars>
          <dgm:bulletEnabled val="1"/>
        </dgm:presLayoutVars>
      </dgm:prSet>
      <dgm:spPr/>
    </dgm:pt>
    <dgm:pt modelId="{7BB75403-6683-4373-A5AF-5F955E8E3F27}" type="pres">
      <dgm:prSet presAssocID="{11E873D9-FDDC-4DDE-97F7-EE4241C706E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D007605-9664-4884-9D17-05BC5D007614}" type="presOf" srcId="{11E873D9-FDDC-4DDE-97F7-EE4241C706EB}" destId="{7BB75403-6683-4373-A5AF-5F955E8E3F27}" srcOrd="0" destOrd="0" presId="urn:microsoft.com/office/officeart/2005/8/layout/vList2"/>
    <dgm:cxn modelId="{B038D908-BD6B-476F-AAB4-F8DB7D163E6A}" srcId="{0B970686-8FB1-4479-BA0B-4B39B393583A}" destId="{A2C2BF42-FEEE-4FB1-BE79-5BF4714F68CC}" srcOrd="1" destOrd="0" parTransId="{A83E4832-CB0E-4942-A6D5-0BA6A8BE5773}" sibTransId="{0BEC8387-AC3C-4351-AEE0-A2A335421A11}"/>
    <dgm:cxn modelId="{A5D7AE0F-10CC-49A9-83FA-70C1371CD371}" type="presOf" srcId="{A2C2BF42-FEEE-4FB1-BE79-5BF4714F68CC}" destId="{9B11B960-C1E2-41EB-9F2A-786DB2D8C5BA}" srcOrd="0" destOrd="1" presId="urn:microsoft.com/office/officeart/2005/8/layout/vList2"/>
    <dgm:cxn modelId="{F72DFE2E-DE4C-4C91-9BF7-D16AF5079FCB}" srcId="{50367571-AA70-42BA-90CA-5BC065FE7FC3}" destId="{1A17C2C6-A404-41AD-80B5-D0BF605B1FEC}" srcOrd="1" destOrd="0" parTransId="{E5B5872A-7545-4F13-837B-BB383DE75D30}" sibTransId="{26C033D3-36C3-4934-8C44-B5D78CF5D34B}"/>
    <dgm:cxn modelId="{B603295D-1396-4D15-8287-CC16E0F196A8}" srcId="{0B970686-8FB1-4479-BA0B-4B39B393583A}" destId="{48B278CF-2A28-4085-BA7E-A80576056F40}" srcOrd="2" destOrd="0" parTransId="{6169ED27-6A7F-4767-8CE8-3A66C70BC26C}" sibTransId="{DC290F83-18B7-4457-A945-3076D4CE731C}"/>
    <dgm:cxn modelId="{4F60AD5D-4A5B-4A3C-B027-6C3EF2B1B865}" type="presOf" srcId="{48B278CF-2A28-4085-BA7E-A80576056F40}" destId="{9B11B960-C1E2-41EB-9F2A-786DB2D8C5BA}" srcOrd="0" destOrd="2" presId="urn:microsoft.com/office/officeart/2005/8/layout/vList2"/>
    <dgm:cxn modelId="{493F4044-578C-4305-8F90-D52A40B13CF8}" srcId="{0B970686-8FB1-4479-BA0B-4B39B393583A}" destId="{D7118323-14C9-4FB7-9ABB-D24A24F90BE5}" srcOrd="0" destOrd="0" parTransId="{B1CFB9A7-C627-461D-A1EA-289F3F6ADEC7}" sibTransId="{39249E61-0CEB-458C-BD6A-2A010AE88063}"/>
    <dgm:cxn modelId="{D7864352-4C92-4E9B-85EF-FBBCA5DD4B96}" srcId="{0699036C-C9DB-46E7-9A42-C23D85F3A2C4}" destId="{11E873D9-FDDC-4DDE-97F7-EE4241C706EB}" srcOrd="2" destOrd="0" parTransId="{9E90E809-A664-4F55-B31A-A46D668932BC}" sibTransId="{A3520DCF-E9A5-4023-9258-BC91F039F569}"/>
    <dgm:cxn modelId="{7106AF52-CDA6-4D1E-A308-B4C14272F7B9}" type="presOf" srcId="{1CACB05A-0B88-4534-AE38-86207B2F0F49}" destId="{0CCAF8CB-3F11-4495-8AC6-F800ECEE886E}" srcOrd="0" destOrd="2" presId="urn:microsoft.com/office/officeart/2005/8/layout/vList2"/>
    <dgm:cxn modelId="{8762D953-92DB-4F6B-B5DB-218F53488481}" type="presOf" srcId="{1A17C2C6-A404-41AD-80B5-D0BF605B1FEC}" destId="{0CCAF8CB-3F11-4495-8AC6-F800ECEE886E}" srcOrd="0" destOrd="1" presId="urn:microsoft.com/office/officeart/2005/8/layout/vList2"/>
    <dgm:cxn modelId="{2BCAD277-0FE1-46B9-BE6D-42FBB88CD92A}" srcId="{50367571-AA70-42BA-90CA-5BC065FE7FC3}" destId="{9E5E2E2E-0697-42B7-8BD1-E50D7286B201}" srcOrd="0" destOrd="0" parTransId="{16B39725-8F34-4491-943B-7E9BAD8FC9E6}" sibTransId="{507D4702-00D4-4DFE-85C6-CAEDA4A88DE4}"/>
    <dgm:cxn modelId="{E7EA1685-7C41-46FB-9556-769F721A7840}" type="presOf" srcId="{0699036C-C9DB-46E7-9A42-C23D85F3A2C4}" destId="{EBD326A8-8931-48CC-BBDB-756F8472AE9F}" srcOrd="0" destOrd="0" presId="urn:microsoft.com/office/officeart/2005/8/layout/vList2"/>
    <dgm:cxn modelId="{1F840FB0-225D-495F-9754-03C2C6F2EB2E}" type="presOf" srcId="{50367571-AA70-42BA-90CA-5BC065FE7FC3}" destId="{A252C643-0596-4191-A7E9-96E06FA27FF8}" srcOrd="0" destOrd="0" presId="urn:microsoft.com/office/officeart/2005/8/layout/vList2"/>
    <dgm:cxn modelId="{577ABAB3-BF51-407C-AD31-920F2837920A}" type="presOf" srcId="{9E5E2E2E-0697-42B7-8BD1-E50D7286B201}" destId="{0CCAF8CB-3F11-4495-8AC6-F800ECEE886E}" srcOrd="0" destOrd="0" presId="urn:microsoft.com/office/officeart/2005/8/layout/vList2"/>
    <dgm:cxn modelId="{51F783B4-6600-4707-918F-C1382E17779A}" srcId="{0B970686-8FB1-4479-BA0B-4B39B393583A}" destId="{BEB45575-36F2-4F9E-9C38-D243ABD102B4}" srcOrd="3" destOrd="0" parTransId="{A081AD52-9EFC-45F5-BDA0-0533EB263FAB}" sibTransId="{985687D5-BBD7-4AFE-901E-AF493162758D}"/>
    <dgm:cxn modelId="{8FB435B9-2F82-4D4A-862F-D2F2E2FDB1A4}" type="presOf" srcId="{D7118323-14C9-4FB7-9ABB-D24A24F90BE5}" destId="{9B11B960-C1E2-41EB-9F2A-786DB2D8C5BA}" srcOrd="0" destOrd="0" presId="urn:microsoft.com/office/officeart/2005/8/layout/vList2"/>
    <dgm:cxn modelId="{66B884CA-1981-40C7-9F63-22DD8369BCFD}" srcId="{0699036C-C9DB-46E7-9A42-C23D85F3A2C4}" destId="{0B970686-8FB1-4479-BA0B-4B39B393583A}" srcOrd="0" destOrd="0" parTransId="{1A5BE9E9-4568-47A9-8475-81ADDBB42ACB}" sibTransId="{2DFAA700-8756-4172-BEB5-01A3F6FEFDDE}"/>
    <dgm:cxn modelId="{C060F1CA-2F5B-4F6D-97D3-E7F771699DD2}" type="presOf" srcId="{BEB45575-36F2-4F9E-9C38-D243ABD102B4}" destId="{9B11B960-C1E2-41EB-9F2A-786DB2D8C5BA}" srcOrd="0" destOrd="3" presId="urn:microsoft.com/office/officeart/2005/8/layout/vList2"/>
    <dgm:cxn modelId="{6BC843D9-6F74-4E47-9F69-F413814B0B47}" type="presOf" srcId="{0B970686-8FB1-4479-BA0B-4B39B393583A}" destId="{68C1D307-880F-439F-B2A4-07124D5B4DD3}" srcOrd="0" destOrd="0" presId="urn:microsoft.com/office/officeart/2005/8/layout/vList2"/>
    <dgm:cxn modelId="{BD29B5E6-8C58-458D-A3EE-F13E5856863D}" srcId="{0699036C-C9DB-46E7-9A42-C23D85F3A2C4}" destId="{50367571-AA70-42BA-90CA-5BC065FE7FC3}" srcOrd="1" destOrd="0" parTransId="{2245CC1B-A5EF-4BB4-86CA-868BF771F2BA}" sibTransId="{8255290E-FE19-459C-B06C-0351168A09A4}"/>
    <dgm:cxn modelId="{A6C83BFA-BD6B-4EB4-9683-5221CAFFF295}" srcId="{50367571-AA70-42BA-90CA-5BC065FE7FC3}" destId="{1CACB05A-0B88-4534-AE38-86207B2F0F49}" srcOrd="2" destOrd="0" parTransId="{A863F922-C0B6-40E1-8527-F25E3862D59A}" sibTransId="{69116AD0-973D-4C87-872C-984209D633F4}"/>
    <dgm:cxn modelId="{0280B690-DA3B-466E-BEF7-1FDD18F0D1F3}" type="presParOf" srcId="{EBD326A8-8931-48CC-BBDB-756F8472AE9F}" destId="{68C1D307-880F-439F-B2A4-07124D5B4DD3}" srcOrd="0" destOrd="0" presId="urn:microsoft.com/office/officeart/2005/8/layout/vList2"/>
    <dgm:cxn modelId="{30A9C645-BCCE-4746-822A-5C53AE8DB835}" type="presParOf" srcId="{EBD326A8-8931-48CC-BBDB-756F8472AE9F}" destId="{9B11B960-C1E2-41EB-9F2A-786DB2D8C5BA}" srcOrd="1" destOrd="0" presId="urn:microsoft.com/office/officeart/2005/8/layout/vList2"/>
    <dgm:cxn modelId="{30C44490-2744-4E06-A57E-DA18119ADC05}" type="presParOf" srcId="{EBD326A8-8931-48CC-BBDB-756F8472AE9F}" destId="{A252C643-0596-4191-A7E9-96E06FA27FF8}" srcOrd="2" destOrd="0" presId="urn:microsoft.com/office/officeart/2005/8/layout/vList2"/>
    <dgm:cxn modelId="{6F427B90-2764-465B-92B3-139495C9EC02}" type="presParOf" srcId="{EBD326A8-8931-48CC-BBDB-756F8472AE9F}" destId="{0CCAF8CB-3F11-4495-8AC6-F800ECEE886E}" srcOrd="3" destOrd="0" presId="urn:microsoft.com/office/officeart/2005/8/layout/vList2"/>
    <dgm:cxn modelId="{F99D4BBA-1AD6-4D38-995E-CF8C671F3822}" type="presParOf" srcId="{EBD326A8-8931-48CC-BBDB-756F8472AE9F}" destId="{7BB75403-6683-4373-A5AF-5F955E8E3F2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1D56F32-F4E7-4043-9714-CBA436A9EE4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29F1C4C-61C9-4C51-9D78-087787717650}">
      <dgm:prSet/>
      <dgm:spPr/>
      <dgm:t>
        <a:bodyPr/>
        <a:lstStyle/>
        <a:p>
          <a:r>
            <a:rPr lang="en-US"/>
            <a:t>A </a:t>
          </a:r>
          <a:r>
            <a:rPr lang="en-US" i="1"/>
            <a:t>transgender</a:t>
          </a:r>
          <a:r>
            <a:rPr lang="en-US"/>
            <a:t> person is someone whose sex assigned at birth </a:t>
          </a:r>
          <a:r>
            <a:rPr lang="en-US" i="1"/>
            <a:t>does not</a:t>
          </a:r>
          <a:r>
            <a:rPr lang="en-US"/>
            <a:t> align with how they experience and express their gender.</a:t>
          </a:r>
        </a:p>
      </dgm:t>
    </dgm:pt>
    <dgm:pt modelId="{83111B89-51F7-471C-A915-967EF0A2C222}" type="parTrans" cxnId="{1C9E1532-5973-44E3-8F09-C8636AC12530}">
      <dgm:prSet/>
      <dgm:spPr/>
      <dgm:t>
        <a:bodyPr/>
        <a:lstStyle/>
        <a:p>
          <a:endParaRPr lang="en-US"/>
        </a:p>
      </dgm:t>
    </dgm:pt>
    <dgm:pt modelId="{C9B38287-FC4F-4773-825C-914A77F0A496}" type="sibTrans" cxnId="{1C9E1532-5973-44E3-8F09-C8636AC12530}">
      <dgm:prSet/>
      <dgm:spPr/>
      <dgm:t>
        <a:bodyPr/>
        <a:lstStyle/>
        <a:p>
          <a:endParaRPr lang="en-US"/>
        </a:p>
      </dgm:t>
    </dgm:pt>
    <dgm:pt modelId="{109D105D-3A8E-45B0-BE7B-CD3768383CAA}">
      <dgm:prSet/>
      <dgm:spPr/>
      <dgm:t>
        <a:bodyPr/>
        <a:lstStyle/>
        <a:p>
          <a:r>
            <a:rPr lang="en-US"/>
            <a:t>Transgender is also an adjective, a word used to describe someone.</a:t>
          </a:r>
        </a:p>
      </dgm:t>
    </dgm:pt>
    <dgm:pt modelId="{48C99187-B4C9-4670-8B2F-31D36866E50C}" type="parTrans" cxnId="{9A0C4BDD-015A-42D1-B398-F6DEC9767AB4}">
      <dgm:prSet/>
      <dgm:spPr/>
      <dgm:t>
        <a:bodyPr/>
        <a:lstStyle/>
        <a:p>
          <a:endParaRPr lang="en-US"/>
        </a:p>
      </dgm:t>
    </dgm:pt>
    <dgm:pt modelId="{5C52DA02-7C4F-4FBB-8D91-2E819C8C1DB8}" type="sibTrans" cxnId="{9A0C4BDD-015A-42D1-B398-F6DEC9767AB4}">
      <dgm:prSet/>
      <dgm:spPr/>
      <dgm:t>
        <a:bodyPr/>
        <a:lstStyle/>
        <a:p>
          <a:endParaRPr lang="en-US"/>
        </a:p>
      </dgm:t>
    </dgm:pt>
    <dgm:pt modelId="{AF3F468C-1B82-4E17-B9CB-1F49DE0D194C}">
      <dgm:prSet/>
      <dgm:spPr/>
      <dgm:t>
        <a:bodyPr/>
        <a:lstStyle/>
        <a:p>
          <a:r>
            <a:rPr lang="en-US"/>
            <a:t>For example: She is a transgender woman.</a:t>
          </a:r>
        </a:p>
      </dgm:t>
    </dgm:pt>
    <dgm:pt modelId="{A5119248-ACFE-4D4B-8B01-F397FDF51086}" type="parTrans" cxnId="{408FA75D-C40E-4903-8C6F-658AA91A1FA3}">
      <dgm:prSet/>
      <dgm:spPr/>
      <dgm:t>
        <a:bodyPr/>
        <a:lstStyle/>
        <a:p>
          <a:endParaRPr lang="en-US"/>
        </a:p>
      </dgm:t>
    </dgm:pt>
    <dgm:pt modelId="{67A58F27-F5BD-4ABB-BFC4-CFF98555D156}" type="sibTrans" cxnId="{408FA75D-C40E-4903-8C6F-658AA91A1FA3}">
      <dgm:prSet/>
      <dgm:spPr/>
      <dgm:t>
        <a:bodyPr/>
        <a:lstStyle/>
        <a:p>
          <a:endParaRPr lang="en-US"/>
        </a:p>
      </dgm:t>
    </dgm:pt>
    <dgm:pt modelId="{B26BF117-7B3B-4452-8EA5-37450A32D376}">
      <dgm:prSet/>
      <dgm:spPr/>
      <dgm:t>
        <a:bodyPr/>
        <a:lstStyle/>
        <a:p>
          <a:r>
            <a:rPr lang="en-US"/>
            <a:t>Transgender is often abbreviated as “trans,” and can be an umbrella term to group together binary and non-binary gender identities.</a:t>
          </a:r>
        </a:p>
      </dgm:t>
    </dgm:pt>
    <dgm:pt modelId="{F7926FB1-668B-4ED2-9278-447D691FC8E9}" type="parTrans" cxnId="{BC7ABC02-9B51-4328-AD24-7F4D39B91754}">
      <dgm:prSet/>
      <dgm:spPr/>
      <dgm:t>
        <a:bodyPr/>
        <a:lstStyle/>
        <a:p>
          <a:endParaRPr lang="en-US"/>
        </a:p>
      </dgm:t>
    </dgm:pt>
    <dgm:pt modelId="{41DF2C40-21CD-4A85-ADE2-B01FE3649A47}" type="sibTrans" cxnId="{BC7ABC02-9B51-4328-AD24-7F4D39B91754}">
      <dgm:prSet/>
      <dgm:spPr/>
      <dgm:t>
        <a:bodyPr/>
        <a:lstStyle/>
        <a:p>
          <a:endParaRPr lang="en-US"/>
        </a:p>
      </dgm:t>
    </dgm:pt>
    <dgm:pt modelId="{7CA6CF0C-3806-4B06-ABB5-71548DBF507E}" type="pres">
      <dgm:prSet presAssocID="{91D56F32-F4E7-4043-9714-CBA436A9EE44}" presName="Name0" presStyleCnt="0">
        <dgm:presLayoutVars>
          <dgm:dir/>
          <dgm:animLvl val="lvl"/>
          <dgm:resizeHandles val="exact"/>
        </dgm:presLayoutVars>
      </dgm:prSet>
      <dgm:spPr/>
    </dgm:pt>
    <dgm:pt modelId="{D2CA382C-0379-440E-9F10-6068E3E5A8BC}" type="pres">
      <dgm:prSet presAssocID="{329F1C4C-61C9-4C51-9D78-087787717650}" presName="linNode" presStyleCnt="0"/>
      <dgm:spPr/>
    </dgm:pt>
    <dgm:pt modelId="{BAA17C16-A509-4606-8D4F-01083A006251}" type="pres">
      <dgm:prSet presAssocID="{329F1C4C-61C9-4C51-9D78-08778771765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7C5E590-3D8C-46A8-9FAD-EFC0AB428328}" type="pres">
      <dgm:prSet presAssocID="{C9B38287-FC4F-4773-825C-914A77F0A496}" presName="sp" presStyleCnt="0"/>
      <dgm:spPr/>
    </dgm:pt>
    <dgm:pt modelId="{DDBA5C78-AD28-4C4D-B451-402E8D18CD54}" type="pres">
      <dgm:prSet presAssocID="{109D105D-3A8E-45B0-BE7B-CD3768383CAA}" presName="linNode" presStyleCnt="0"/>
      <dgm:spPr/>
    </dgm:pt>
    <dgm:pt modelId="{A9105400-F1CC-40E7-A894-F725F46616CA}" type="pres">
      <dgm:prSet presAssocID="{109D105D-3A8E-45B0-BE7B-CD3768383CA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4B97DD4-9D44-4248-A9BB-645D0A3CEEF6}" type="pres">
      <dgm:prSet presAssocID="{109D105D-3A8E-45B0-BE7B-CD3768383CAA}" presName="descendantText" presStyleLbl="alignAccFollowNode1" presStyleIdx="0" presStyleCnt="1">
        <dgm:presLayoutVars>
          <dgm:bulletEnabled val="1"/>
        </dgm:presLayoutVars>
      </dgm:prSet>
      <dgm:spPr/>
    </dgm:pt>
    <dgm:pt modelId="{5492F270-31B7-4B94-9CFC-C2B3A47DC2B4}" type="pres">
      <dgm:prSet presAssocID="{5C52DA02-7C4F-4FBB-8D91-2E819C8C1DB8}" presName="sp" presStyleCnt="0"/>
      <dgm:spPr/>
    </dgm:pt>
    <dgm:pt modelId="{0B2FA6A5-360F-49B3-BEC2-77FE7BD2F271}" type="pres">
      <dgm:prSet presAssocID="{B26BF117-7B3B-4452-8EA5-37450A32D376}" presName="linNode" presStyleCnt="0"/>
      <dgm:spPr/>
    </dgm:pt>
    <dgm:pt modelId="{A0311F35-08C0-4CE8-AABF-0926792D8BDD}" type="pres">
      <dgm:prSet presAssocID="{B26BF117-7B3B-4452-8EA5-37450A32D376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EEFE4602-01D3-423E-9B34-1BFDEA5913DB}" type="presOf" srcId="{91D56F32-F4E7-4043-9714-CBA436A9EE44}" destId="{7CA6CF0C-3806-4B06-ABB5-71548DBF507E}" srcOrd="0" destOrd="0" presId="urn:microsoft.com/office/officeart/2005/8/layout/vList5"/>
    <dgm:cxn modelId="{BC7ABC02-9B51-4328-AD24-7F4D39B91754}" srcId="{91D56F32-F4E7-4043-9714-CBA436A9EE44}" destId="{B26BF117-7B3B-4452-8EA5-37450A32D376}" srcOrd="2" destOrd="0" parTransId="{F7926FB1-668B-4ED2-9278-447D691FC8E9}" sibTransId="{41DF2C40-21CD-4A85-ADE2-B01FE3649A47}"/>
    <dgm:cxn modelId="{54916424-8F90-4E4B-892D-FE249A4024B5}" type="presOf" srcId="{B26BF117-7B3B-4452-8EA5-37450A32D376}" destId="{A0311F35-08C0-4CE8-AABF-0926792D8BDD}" srcOrd="0" destOrd="0" presId="urn:microsoft.com/office/officeart/2005/8/layout/vList5"/>
    <dgm:cxn modelId="{1C9E1532-5973-44E3-8F09-C8636AC12530}" srcId="{91D56F32-F4E7-4043-9714-CBA436A9EE44}" destId="{329F1C4C-61C9-4C51-9D78-087787717650}" srcOrd="0" destOrd="0" parTransId="{83111B89-51F7-471C-A915-967EF0A2C222}" sibTransId="{C9B38287-FC4F-4773-825C-914A77F0A496}"/>
    <dgm:cxn modelId="{BC92EA38-E464-4F13-AE52-049D0D1EA020}" type="presOf" srcId="{329F1C4C-61C9-4C51-9D78-087787717650}" destId="{BAA17C16-A509-4606-8D4F-01083A006251}" srcOrd="0" destOrd="0" presId="urn:microsoft.com/office/officeart/2005/8/layout/vList5"/>
    <dgm:cxn modelId="{408FA75D-C40E-4903-8C6F-658AA91A1FA3}" srcId="{109D105D-3A8E-45B0-BE7B-CD3768383CAA}" destId="{AF3F468C-1B82-4E17-B9CB-1F49DE0D194C}" srcOrd="0" destOrd="0" parTransId="{A5119248-ACFE-4D4B-8B01-F397FDF51086}" sibTransId="{67A58F27-F5BD-4ABB-BFC4-CFF98555D156}"/>
    <dgm:cxn modelId="{8EB55249-D32B-4DAC-96EA-A9D26D1C72EB}" type="presOf" srcId="{AF3F468C-1B82-4E17-B9CB-1F49DE0D194C}" destId="{94B97DD4-9D44-4248-A9BB-645D0A3CEEF6}" srcOrd="0" destOrd="0" presId="urn:microsoft.com/office/officeart/2005/8/layout/vList5"/>
    <dgm:cxn modelId="{D45ADAD3-B69B-4A0B-80B3-C0F6A3C40B6F}" type="presOf" srcId="{109D105D-3A8E-45B0-BE7B-CD3768383CAA}" destId="{A9105400-F1CC-40E7-A894-F725F46616CA}" srcOrd="0" destOrd="0" presId="urn:microsoft.com/office/officeart/2005/8/layout/vList5"/>
    <dgm:cxn modelId="{9A0C4BDD-015A-42D1-B398-F6DEC9767AB4}" srcId="{91D56F32-F4E7-4043-9714-CBA436A9EE44}" destId="{109D105D-3A8E-45B0-BE7B-CD3768383CAA}" srcOrd="1" destOrd="0" parTransId="{48C99187-B4C9-4670-8B2F-31D36866E50C}" sibTransId="{5C52DA02-7C4F-4FBB-8D91-2E819C8C1DB8}"/>
    <dgm:cxn modelId="{62B4B516-DDAD-48B6-9C5C-DA83C13961A2}" type="presParOf" srcId="{7CA6CF0C-3806-4B06-ABB5-71548DBF507E}" destId="{D2CA382C-0379-440E-9F10-6068E3E5A8BC}" srcOrd="0" destOrd="0" presId="urn:microsoft.com/office/officeart/2005/8/layout/vList5"/>
    <dgm:cxn modelId="{D2F42B32-0773-45D2-9AAF-B24567D960E6}" type="presParOf" srcId="{D2CA382C-0379-440E-9F10-6068E3E5A8BC}" destId="{BAA17C16-A509-4606-8D4F-01083A006251}" srcOrd="0" destOrd="0" presId="urn:microsoft.com/office/officeart/2005/8/layout/vList5"/>
    <dgm:cxn modelId="{4150D20B-37C0-4CF3-BB21-6027E95FBC35}" type="presParOf" srcId="{7CA6CF0C-3806-4B06-ABB5-71548DBF507E}" destId="{57C5E590-3D8C-46A8-9FAD-EFC0AB428328}" srcOrd="1" destOrd="0" presId="urn:microsoft.com/office/officeart/2005/8/layout/vList5"/>
    <dgm:cxn modelId="{1A87079C-EED1-4E18-9AAE-0B9FB957A932}" type="presParOf" srcId="{7CA6CF0C-3806-4B06-ABB5-71548DBF507E}" destId="{DDBA5C78-AD28-4C4D-B451-402E8D18CD54}" srcOrd="2" destOrd="0" presId="urn:microsoft.com/office/officeart/2005/8/layout/vList5"/>
    <dgm:cxn modelId="{C11AD3B0-6551-479D-B9F3-00FB80866AF0}" type="presParOf" srcId="{DDBA5C78-AD28-4C4D-B451-402E8D18CD54}" destId="{A9105400-F1CC-40E7-A894-F725F46616CA}" srcOrd="0" destOrd="0" presId="urn:microsoft.com/office/officeart/2005/8/layout/vList5"/>
    <dgm:cxn modelId="{1EFA80D4-FD82-48B1-AB6E-C4A2C98BE90A}" type="presParOf" srcId="{DDBA5C78-AD28-4C4D-B451-402E8D18CD54}" destId="{94B97DD4-9D44-4248-A9BB-645D0A3CEEF6}" srcOrd="1" destOrd="0" presId="urn:microsoft.com/office/officeart/2005/8/layout/vList5"/>
    <dgm:cxn modelId="{158051A0-348D-4755-8F74-2F1EAA18928E}" type="presParOf" srcId="{7CA6CF0C-3806-4B06-ABB5-71548DBF507E}" destId="{5492F270-31B7-4B94-9CFC-C2B3A47DC2B4}" srcOrd="3" destOrd="0" presId="urn:microsoft.com/office/officeart/2005/8/layout/vList5"/>
    <dgm:cxn modelId="{31F191DC-865C-4F60-A844-B878F4F45EC5}" type="presParOf" srcId="{7CA6CF0C-3806-4B06-ABB5-71548DBF507E}" destId="{0B2FA6A5-360F-49B3-BEC2-77FE7BD2F271}" srcOrd="4" destOrd="0" presId="urn:microsoft.com/office/officeart/2005/8/layout/vList5"/>
    <dgm:cxn modelId="{D0A5F213-20E1-49B1-A930-897A5A4190FD}" type="presParOf" srcId="{0B2FA6A5-360F-49B3-BEC2-77FE7BD2F271}" destId="{A0311F35-08C0-4CE8-AABF-0926792D8BD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4CEB103-88A0-4F95-AF89-B8EB8229373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72B28E2-207C-446F-98DC-480BC3D5E7D3}">
      <dgm:prSet/>
      <dgm:spPr/>
      <dgm:t>
        <a:bodyPr/>
        <a:lstStyle/>
        <a:p>
          <a:r>
            <a:rPr lang="en-US"/>
            <a:t>A </a:t>
          </a:r>
          <a:r>
            <a:rPr lang="en-US" i="1"/>
            <a:t>non-binary</a:t>
          </a:r>
          <a:r>
            <a:rPr lang="en-US"/>
            <a:t> person is someone who experiences and expresses their gender as something other or outside of the masculine and feminine gender binary.</a:t>
          </a:r>
        </a:p>
      </dgm:t>
    </dgm:pt>
    <dgm:pt modelId="{4DFCA951-AF50-4AC2-B298-06C88CBCF736}" type="parTrans" cxnId="{78EA53A5-4B14-4908-A572-0A05CCB06EB5}">
      <dgm:prSet/>
      <dgm:spPr/>
      <dgm:t>
        <a:bodyPr/>
        <a:lstStyle/>
        <a:p>
          <a:endParaRPr lang="en-US"/>
        </a:p>
      </dgm:t>
    </dgm:pt>
    <dgm:pt modelId="{FE9CE363-F8E2-4D3F-B850-B7BA40A3D0C1}" type="sibTrans" cxnId="{78EA53A5-4B14-4908-A572-0A05CCB06EB5}">
      <dgm:prSet/>
      <dgm:spPr/>
      <dgm:t>
        <a:bodyPr/>
        <a:lstStyle/>
        <a:p>
          <a:endParaRPr lang="en-US"/>
        </a:p>
      </dgm:t>
    </dgm:pt>
    <dgm:pt modelId="{391EF67E-4542-4236-916B-F24267092BCE}">
      <dgm:prSet/>
      <dgm:spPr/>
      <dgm:t>
        <a:bodyPr/>
        <a:lstStyle/>
        <a:p>
          <a:r>
            <a:rPr lang="en-US"/>
            <a:t>Non-binary is also an adjective, a word used to describe someone.</a:t>
          </a:r>
        </a:p>
      </dgm:t>
    </dgm:pt>
    <dgm:pt modelId="{4704D9DC-F645-42D6-9A59-44234541087E}" type="parTrans" cxnId="{DB186D23-EE8C-4FCC-887B-5EDEC32E3B0D}">
      <dgm:prSet/>
      <dgm:spPr/>
      <dgm:t>
        <a:bodyPr/>
        <a:lstStyle/>
        <a:p>
          <a:endParaRPr lang="en-US"/>
        </a:p>
      </dgm:t>
    </dgm:pt>
    <dgm:pt modelId="{DBE924DA-D2D8-4468-9827-D250052702DC}" type="sibTrans" cxnId="{DB186D23-EE8C-4FCC-887B-5EDEC32E3B0D}">
      <dgm:prSet/>
      <dgm:spPr/>
      <dgm:t>
        <a:bodyPr/>
        <a:lstStyle/>
        <a:p>
          <a:endParaRPr lang="en-US"/>
        </a:p>
      </dgm:t>
    </dgm:pt>
    <dgm:pt modelId="{D173BEE4-96CD-4DFA-BC2B-93253715859D}">
      <dgm:prSet/>
      <dgm:spPr/>
      <dgm:t>
        <a:bodyPr/>
        <a:lstStyle/>
        <a:p>
          <a:r>
            <a:rPr lang="en-US"/>
            <a:t>For example: They are a non-binary person.</a:t>
          </a:r>
        </a:p>
      </dgm:t>
    </dgm:pt>
    <dgm:pt modelId="{D993E569-D249-49AF-9EDA-165B4007666E}" type="parTrans" cxnId="{7236BB11-4E03-46D0-A1C4-F3DD322245BA}">
      <dgm:prSet/>
      <dgm:spPr/>
      <dgm:t>
        <a:bodyPr/>
        <a:lstStyle/>
        <a:p>
          <a:endParaRPr lang="en-US"/>
        </a:p>
      </dgm:t>
    </dgm:pt>
    <dgm:pt modelId="{2362BEC6-9697-4D7F-858E-2364CB439CF5}" type="sibTrans" cxnId="{7236BB11-4E03-46D0-A1C4-F3DD322245BA}">
      <dgm:prSet/>
      <dgm:spPr/>
      <dgm:t>
        <a:bodyPr/>
        <a:lstStyle/>
        <a:p>
          <a:endParaRPr lang="en-US"/>
        </a:p>
      </dgm:t>
    </dgm:pt>
    <dgm:pt modelId="{A1A31785-4E54-464A-9F2F-A2CD4262CE2B}">
      <dgm:prSet/>
      <dgm:spPr/>
      <dgm:t>
        <a:bodyPr/>
        <a:lstStyle/>
        <a:p>
          <a:r>
            <a:rPr lang="en-US"/>
            <a:t>Non-binary can be an identity or another umbrella term for identities outside of the masculine/feminine binary.</a:t>
          </a:r>
        </a:p>
      </dgm:t>
    </dgm:pt>
    <dgm:pt modelId="{DF38BC10-31A6-4B38-BACF-7499853B89A1}" type="parTrans" cxnId="{09C9CF24-74E7-4E86-B00D-2FB8BCB51B78}">
      <dgm:prSet/>
      <dgm:spPr/>
      <dgm:t>
        <a:bodyPr/>
        <a:lstStyle/>
        <a:p>
          <a:endParaRPr lang="en-US"/>
        </a:p>
      </dgm:t>
    </dgm:pt>
    <dgm:pt modelId="{17466F2B-C417-4D5A-8094-8E00212B1EE6}" type="sibTrans" cxnId="{09C9CF24-74E7-4E86-B00D-2FB8BCB51B78}">
      <dgm:prSet/>
      <dgm:spPr/>
      <dgm:t>
        <a:bodyPr/>
        <a:lstStyle/>
        <a:p>
          <a:endParaRPr lang="en-US"/>
        </a:p>
      </dgm:t>
    </dgm:pt>
    <dgm:pt modelId="{5012CC53-E831-48C7-8FF5-0E659758F3EA}">
      <dgm:prSet/>
      <dgm:spPr/>
      <dgm:t>
        <a:bodyPr/>
        <a:lstStyle/>
        <a:p>
          <a:r>
            <a:rPr lang="en-US"/>
            <a:t>Not all non-binary people describe themselves as transgender.</a:t>
          </a:r>
        </a:p>
      </dgm:t>
    </dgm:pt>
    <dgm:pt modelId="{3E9457E1-F1A4-4D56-B246-2F176730D82A}" type="parTrans" cxnId="{8A8B5007-8B9D-4342-939A-CEA2A633426E}">
      <dgm:prSet/>
      <dgm:spPr/>
      <dgm:t>
        <a:bodyPr/>
        <a:lstStyle/>
        <a:p>
          <a:endParaRPr lang="en-US"/>
        </a:p>
      </dgm:t>
    </dgm:pt>
    <dgm:pt modelId="{DF248AB1-14E5-409D-8654-2B4A28C1C681}" type="sibTrans" cxnId="{8A8B5007-8B9D-4342-939A-CEA2A633426E}">
      <dgm:prSet/>
      <dgm:spPr/>
      <dgm:t>
        <a:bodyPr/>
        <a:lstStyle/>
        <a:p>
          <a:endParaRPr lang="en-US"/>
        </a:p>
      </dgm:t>
    </dgm:pt>
    <dgm:pt modelId="{C5533071-A2D3-4F1B-8BB9-36400902A252}" type="pres">
      <dgm:prSet presAssocID="{B4CEB103-88A0-4F95-AF89-B8EB82293732}" presName="Name0" presStyleCnt="0">
        <dgm:presLayoutVars>
          <dgm:dir/>
          <dgm:animLvl val="lvl"/>
          <dgm:resizeHandles val="exact"/>
        </dgm:presLayoutVars>
      </dgm:prSet>
      <dgm:spPr/>
    </dgm:pt>
    <dgm:pt modelId="{905B9CF0-1142-491B-8933-1FD2DBD50A64}" type="pres">
      <dgm:prSet presAssocID="{F72B28E2-207C-446F-98DC-480BC3D5E7D3}" presName="linNode" presStyleCnt="0"/>
      <dgm:spPr/>
    </dgm:pt>
    <dgm:pt modelId="{697C2A3B-FAEC-406F-B6EF-4AF5C8837D52}" type="pres">
      <dgm:prSet presAssocID="{F72B28E2-207C-446F-98DC-480BC3D5E7D3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27EF3C42-698E-4759-97DC-C498C764A2CF}" type="pres">
      <dgm:prSet presAssocID="{FE9CE363-F8E2-4D3F-B850-B7BA40A3D0C1}" presName="sp" presStyleCnt="0"/>
      <dgm:spPr/>
    </dgm:pt>
    <dgm:pt modelId="{B3938420-E793-4289-A0F9-EBB252A984C9}" type="pres">
      <dgm:prSet presAssocID="{391EF67E-4542-4236-916B-F24267092BCE}" presName="linNode" presStyleCnt="0"/>
      <dgm:spPr/>
    </dgm:pt>
    <dgm:pt modelId="{C152BE32-7C55-46A4-8988-3EA2C534AF9E}" type="pres">
      <dgm:prSet presAssocID="{391EF67E-4542-4236-916B-F24267092BCE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2A403312-216F-4CE9-908C-72D85710B504}" type="pres">
      <dgm:prSet presAssocID="{391EF67E-4542-4236-916B-F24267092BCE}" presName="descendantText" presStyleLbl="alignAccFollowNode1" presStyleIdx="0" presStyleCnt="1">
        <dgm:presLayoutVars>
          <dgm:bulletEnabled val="1"/>
        </dgm:presLayoutVars>
      </dgm:prSet>
      <dgm:spPr/>
    </dgm:pt>
    <dgm:pt modelId="{378AE339-7D36-400F-9184-4AD040B4A41D}" type="pres">
      <dgm:prSet presAssocID="{DBE924DA-D2D8-4468-9827-D250052702DC}" presName="sp" presStyleCnt="0"/>
      <dgm:spPr/>
    </dgm:pt>
    <dgm:pt modelId="{C85511B4-C178-4743-AC23-D48DC13C5110}" type="pres">
      <dgm:prSet presAssocID="{A1A31785-4E54-464A-9F2F-A2CD4262CE2B}" presName="linNode" presStyleCnt="0"/>
      <dgm:spPr/>
    </dgm:pt>
    <dgm:pt modelId="{733C5C03-2447-4F77-AAF6-AF93CC1AE0F4}" type="pres">
      <dgm:prSet presAssocID="{A1A31785-4E54-464A-9F2F-A2CD4262CE2B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87AD3B90-9BA8-4D78-96EF-FADE4668DE0D}" type="pres">
      <dgm:prSet presAssocID="{17466F2B-C417-4D5A-8094-8E00212B1EE6}" presName="sp" presStyleCnt="0"/>
      <dgm:spPr/>
    </dgm:pt>
    <dgm:pt modelId="{DA5FEDEB-DED2-4ADE-9E5C-C95AE04DD3D9}" type="pres">
      <dgm:prSet presAssocID="{5012CC53-E831-48C7-8FF5-0E659758F3EA}" presName="linNode" presStyleCnt="0"/>
      <dgm:spPr/>
    </dgm:pt>
    <dgm:pt modelId="{E5F9F50D-801A-4674-ADA2-DB26E9FB2273}" type="pres">
      <dgm:prSet presAssocID="{5012CC53-E831-48C7-8FF5-0E659758F3EA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8A8B5007-8B9D-4342-939A-CEA2A633426E}" srcId="{B4CEB103-88A0-4F95-AF89-B8EB82293732}" destId="{5012CC53-E831-48C7-8FF5-0E659758F3EA}" srcOrd="3" destOrd="0" parTransId="{3E9457E1-F1A4-4D56-B246-2F176730D82A}" sibTransId="{DF248AB1-14E5-409D-8654-2B4A28C1C681}"/>
    <dgm:cxn modelId="{7236BB11-4E03-46D0-A1C4-F3DD322245BA}" srcId="{391EF67E-4542-4236-916B-F24267092BCE}" destId="{D173BEE4-96CD-4DFA-BC2B-93253715859D}" srcOrd="0" destOrd="0" parTransId="{D993E569-D249-49AF-9EDA-165B4007666E}" sibTransId="{2362BEC6-9697-4D7F-858E-2364CB439CF5}"/>
    <dgm:cxn modelId="{DF981B1E-5952-42C9-85EC-09CC1139E5BA}" type="presOf" srcId="{A1A31785-4E54-464A-9F2F-A2CD4262CE2B}" destId="{733C5C03-2447-4F77-AAF6-AF93CC1AE0F4}" srcOrd="0" destOrd="0" presId="urn:microsoft.com/office/officeart/2005/8/layout/vList5"/>
    <dgm:cxn modelId="{7C8BF721-2985-4454-B874-1E8F2EB9286C}" type="presOf" srcId="{391EF67E-4542-4236-916B-F24267092BCE}" destId="{C152BE32-7C55-46A4-8988-3EA2C534AF9E}" srcOrd="0" destOrd="0" presId="urn:microsoft.com/office/officeart/2005/8/layout/vList5"/>
    <dgm:cxn modelId="{DB186D23-EE8C-4FCC-887B-5EDEC32E3B0D}" srcId="{B4CEB103-88A0-4F95-AF89-B8EB82293732}" destId="{391EF67E-4542-4236-916B-F24267092BCE}" srcOrd="1" destOrd="0" parTransId="{4704D9DC-F645-42D6-9A59-44234541087E}" sibTransId="{DBE924DA-D2D8-4468-9827-D250052702DC}"/>
    <dgm:cxn modelId="{09C9CF24-74E7-4E86-B00D-2FB8BCB51B78}" srcId="{B4CEB103-88A0-4F95-AF89-B8EB82293732}" destId="{A1A31785-4E54-464A-9F2F-A2CD4262CE2B}" srcOrd="2" destOrd="0" parTransId="{DF38BC10-31A6-4B38-BACF-7499853B89A1}" sibTransId="{17466F2B-C417-4D5A-8094-8E00212B1EE6}"/>
    <dgm:cxn modelId="{696DC435-FEF9-40FA-A467-4FB05EA02ECF}" type="presOf" srcId="{B4CEB103-88A0-4F95-AF89-B8EB82293732}" destId="{C5533071-A2D3-4F1B-8BB9-36400902A252}" srcOrd="0" destOrd="0" presId="urn:microsoft.com/office/officeart/2005/8/layout/vList5"/>
    <dgm:cxn modelId="{96F0429F-5162-411E-B49A-455682A0AE9F}" type="presOf" srcId="{5012CC53-E831-48C7-8FF5-0E659758F3EA}" destId="{E5F9F50D-801A-4674-ADA2-DB26E9FB2273}" srcOrd="0" destOrd="0" presId="urn:microsoft.com/office/officeart/2005/8/layout/vList5"/>
    <dgm:cxn modelId="{78EA53A5-4B14-4908-A572-0A05CCB06EB5}" srcId="{B4CEB103-88A0-4F95-AF89-B8EB82293732}" destId="{F72B28E2-207C-446F-98DC-480BC3D5E7D3}" srcOrd="0" destOrd="0" parTransId="{4DFCA951-AF50-4AC2-B298-06C88CBCF736}" sibTransId="{FE9CE363-F8E2-4D3F-B850-B7BA40A3D0C1}"/>
    <dgm:cxn modelId="{842FF2AD-8040-46D1-8D5A-CDE29999C4E6}" type="presOf" srcId="{F72B28E2-207C-446F-98DC-480BC3D5E7D3}" destId="{697C2A3B-FAEC-406F-B6EF-4AF5C8837D52}" srcOrd="0" destOrd="0" presId="urn:microsoft.com/office/officeart/2005/8/layout/vList5"/>
    <dgm:cxn modelId="{8A5F02DB-41DD-41EB-A66E-11EC5ADA7644}" type="presOf" srcId="{D173BEE4-96CD-4DFA-BC2B-93253715859D}" destId="{2A403312-216F-4CE9-908C-72D85710B504}" srcOrd="0" destOrd="0" presId="urn:microsoft.com/office/officeart/2005/8/layout/vList5"/>
    <dgm:cxn modelId="{EB10145D-D827-438E-84B3-61A76F2E1670}" type="presParOf" srcId="{C5533071-A2D3-4F1B-8BB9-36400902A252}" destId="{905B9CF0-1142-491B-8933-1FD2DBD50A64}" srcOrd="0" destOrd="0" presId="urn:microsoft.com/office/officeart/2005/8/layout/vList5"/>
    <dgm:cxn modelId="{3B2EA32F-F37F-4767-8AFD-6498FA7BEB03}" type="presParOf" srcId="{905B9CF0-1142-491B-8933-1FD2DBD50A64}" destId="{697C2A3B-FAEC-406F-B6EF-4AF5C8837D52}" srcOrd="0" destOrd="0" presId="urn:microsoft.com/office/officeart/2005/8/layout/vList5"/>
    <dgm:cxn modelId="{9C038390-6824-4EC0-955B-CBB7F0AE1FC8}" type="presParOf" srcId="{C5533071-A2D3-4F1B-8BB9-36400902A252}" destId="{27EF3C42-698E-4759-97DC-C498C764A2CF}" srcOrd="1" destOrd="0" presId="urn:microsoft.com/office/officeart/2005/8/layout/vList5"/>
    <dgm:cxn modelId="{83679E24-A12C-49CD-951C-1F37167BDB29}" type="presParOf" srcId="{C5533071-A2D3-4F1B-8BB9-36400902A252}" destId="{B3938420-E793-4289-A0F9-EBB252A984C9}" srcOrd="2" destOrd="0" presId="urn:microsoft.com/office/officeart/2005/8/layout/vList5"/>
    <dgm:cxn modelId="{CB725238-3C3B-4CFE-9146-FCBE974574FF}" type="presParOf" srcId="{B3938420-E793-4289-A0F9-EBB252A984C9}" destId="{C152BE32-7C55-46A4-8988-3EA2C534AF9E}" srcOrd="0" destOrd="0" presId="urn:microsoft.com/office/officeart/2005/8/layout/vList5"/>
    <dgm:cxn modelId="{D71D85C2-1E67-4844-862B-8D6E7F697875}" type="presParOf" srcId="{B3938420-E793-4289-A0F9-EBB252A984C9}" destId="{2A403312-216F-4CE9-908C-72D85710B504}" srcOrd="1" destOrd="0" presId="urn:microsoft.com/office/officeart/2005/8/layout/vList5"/>
    <dgm:cxn modelId="{A7512B27-C800-4C9E-A667-CE90887048ED}" type="presParOf" srcId="{C5533071-A2D3-4F1B-8BB9-36400902A252}" destId="{378AE339-7D36-400F-9184-4AD040B4A41D}" srcOrd="3" destOrd="0" presId="urn:microsoft.com/office/officeart/2005/8/layout/vList5"/>
    <dgm:cxn modelId="{7A9C0272-4D27-486A-92DF-88124E24AE41}" type="presParOf" srcId="{C5533071-A2D3-4F1B-8BB9-36400902A252}" destId="{C85511B4-C178-4743-AC23-D48DC13C5110}" srcOrd="4" destOrd="0" presId="urn:microsoft.com/office/officeart/2005/8/layout/vList5"/>
    <dgm:cxn modelId="{D4A89527-6107-4058-8616-995D8CD0C977}" type="presParOf" srcId="{C85511B4-C178-4743-AC23-D48DC13C5110}" destId="{733C5C03-2447-4F77-AAF6-AF93CC1AE0F4}" srcOrd="0" destOrd="0" presId="urn:microsoft.com/office/officeart/2005/8/layout/vList5"/>
    <dgm:cxn modelId="{84B7516E-8CA7-476C-8551-8ED5AFB1594D}" type="presParOf" srcId="{C5533071-A2D3-4F1B-8BB9-36400902A252}" destId="{87AD3B90-9BA8-4D78-96EF-FADE4668DE0D}" srcOrd="5" destOrd="0" presId="urn:microsoft.com/office/officeart/2005/8/layout/vList5"/>
    <dgm:cxn modelId="{109F5B2D-1788-4133-88DE-17B359306247}" type="presParOf" srcId="{C5533071-A2D3-4F1B-8BB9-36400902A252}" destId="{DA5FEDEB-DED2-4ADE-9E5C-C95AE04DD3D9}" srcOrd="6" destOrd="0" presId="urn:microsoft.com/office/officeart/2005/8/layout/vList5"/>
    <dgm:cxn modelId="{5C8D7C92-F5EC-44C4-89EB-1C5C29DA14FD}" type="presParOf" srcId="{DA5FEDEB-DED2-4ADE-9E5C-C95AE04DD3D9}" destId="{E5F9F50D-801A-4674-ADA2-DB26E9FB227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72F9475-728A-4F20-9798-2F7CB1DEBD10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DCE7AC0-E722-43B7-8696-DF68ED8C51A0}">
      <dgm:prSet/>
      <dgm:spPr/>
      <dgm:t>
        <a:bodyPr/>
        <a:lstStyle/>
        <a:p>
          <a:r>
            <a:rPr lang="en-US"/>
            <a:t>Many other descriptive terms exist like genderqueer, agender, bigender, demiboy, demigirl, etc.</a:t>
          </a:r>
        </a:p>
      </dgm:t>
    </dgm:pt>
    <dgm:pt modelId="{6E3B9736-A64E-492D-94C9-356DC245F5D1}" type="parTrans" cxnId="{0BDFD3DE-E04D-43F3-921C-7FFB41C26F33}">
      <dgm:prSet/>
      <dgm:spPr/>
      <dgm:t>
        <a:bodyPr/>
        <a:lstStyle/>
        <a:p>
          <a:endParaRPr lang="en-US"/>
        </a:p>
      </dgm:t>
    </dgm:pt>
    <dgm:pt modelId="{D93F6066-B589-45FD-98E4-81AEE5B5C61E}" type="sibTrans" cxnId="{0BDFD3DE-E04D-43F3-921C-7FFB41C26F33}">
      <dgm:prSet/>
      <dgm:spPr/>
      <dgm:t>
        <a:bodyPr/>
        <a:lstStyle/>
        <a:p>
          <a:endParaRPr lang="en-US"/>
        </a:p>
      </dgm:t>
    </dgm:pt>
    <dgm:pt modelId="{2EF2504D-B80D-4422-A426-27B17F49E627}">
      <dgm:prSet/>
      <dgm:spPr/>
      <dgm:t>
        <a:bodyPr/>
        <a:lstStyle/>
        <a:p>
          <a:r>
            <a:rPr lang="en-US"/>
            <a:t>If we hear one that we're unfamiliar with, we can look it up later or ask (depending on relationship with person, the setting, and their safety).</a:t>
          </a:r>
        </a:p>
      </dgm:t>
    </dgm:pt>
    <dgm:pt modelId="{FEEC79C2-DAC2-493C-8E2C-9F6417B1CE39}" type="parTrans" cxnId="{6A2B7AAD-2BAD-45BD-8680-DBB41E67D48F}">
      <dgm:prSet/>
      <dgm:spPr/>
      <dgm:t>
        <a:bodyPr/>
        <a:lstStyle/>
        <a:p>
          <a:endParaRPr lang="en-US"/>
        </a:p>
      </dgm:t>
    </dgm:pt>
    <dgm:pt modelId="{C6819BBB-46BA-40D7-9838-0DAA89798264}" type="sibTrans" cxnId="{6A2B7AAD-2BAD-45BD-8680-DBB41E67D48F}">
      <dgm:prSet/>
      <dgm:spPr/>
      <dgm:t>
        <a:bodyPr/>
        <a:lstStyle/>
        <a:p>
          <a:endParaRPr lang="en-US"/>
        </a:p>
      </dgm:t>
    </dgm:pt>
    <dgm:pt modelId="{2A98F270-CE08-4E6D-8F6D-52EC7E119EB7}" type="pres">
      <dgm:prSet presAssocID="{572F9475-728A-4F20-9798-2F7CB1DEBD10}" presName="Name0" presStyleCnt="0">
        <dgm:presLayoutVars>
          <dgm:dir/>
          <dgm:animLvl val="lvl"/>
          <dgm:resizeHandles val="exact"/>
        </dgm:presLayoutVars>
      </dgm:prSet>
      <dgm:spPr/>
    </dgm:pt>
    <dgm:pt modelId="{48756F88-0D6B-47C0-8658-25360CD6576D}" type="pres">
      <dgm:prSet presAssocID="{2EF2504D-B80D-4422-A426-27B17F49E627}" presName="boxAndChildren" presStyleCnt="0"/>
      <dgm:spPr/>
    </dgm:pt>
    <dgm:pt modelId="{F0121876-45C6-43C8-A608-621CFC05B9CF}" type="pres">
      <dgm:prSet presAssocID="{2EF2504D-B80D-4422-A426-27B17F49E627}" presName="parentTextBox" presStyleLbl="node1" presStyleIdx="0" presStyleCnt="2"/>
      <dgm:spPr/>
    </dgm:pt>
    <dgm:pt modelId="{D4861873-FA75-4884-9973-8AF60812E9CF}" type="pres">
      <dgm:prSet presAssocID="{D93F6066-B589-45FD-98E4-81AEE5B5C61E}" presName="sp" presStyleCnt="0"/>
      <dgm:spPr/>
    </dgm:pt>
    <dgm:pt modelId="{70ED70DC-AE17-4201-8E6B-46DC4E60ED2F}" type="pres">
      <dgm:prSet presAssocID="{2DCE7AC0-E722-43B7-8696-DF68ED8C51A0}" presName="arrowAndChildren" presStyleCnt="0"/>
      <dgm:spPr/>
    </dgm:pt>
    <dgm:pt modelId="{3EEAB783-EAF0-42C5-8322-C65FAE5C7B2A}" type="pres">
      <dgm:prSet presAssocID="{2DCE7AC0-E722-43B7-8696-DF68ED8C51A0}" presName="parentTextArrow" presStyleLbl="node1" presStyleIdx="1" presStyleCnt="2"/>
      <dgm:spPr/>
    </dgm:pt>
  </dgm:ptLst>
  <dgm:cxnLst>
    <dgm:cxn modelId="{79FC256A-3408-46FB-98BE-7B58B5182C2C}" type="presOf" srcId="{2EF2504D-B80D-4422-A426-27B17F49E627}" destId="{F0121876-45C6-43C8-A608-621CFC05B9CF}" srcOrd="0" destOrd="0" presId="urn:microsoft.com/office/officeart/2005/8/layout/process4"/>
    <dgm:cxn modelId="{AC14707D-8AA8-483F-B2E1-F6D0CC63E07B}" type="presOf" srcId="{2DCE7AC0-E722-43B7-8696-DF68ED8C51A0}" destId="{3EEAB783-EAF0-42C5-8322-C65FAE5C7B2A}" srcOrd="0" destOrd="0" presId="urn:microsoft.com/office/officeart/2005/8/layout/process4"/>
    <dgm:cxn modelId="{6A2B7AAD-2BAD-45BD-8680-DBB41E67D48F}" srcId="{572F9475-728A-4F20-9798-2F7CB1DEBD10}" destId="{2EF2504D-B80D-4422-A426-27B17F49E627}" srcOrd="1" destOrd="0" parTransId="{FEEC79C2-DAC2-493C-8E2C-9F6417B1CE39}" sibTransId="{C6819BBB-46BA-40D7-9838-0DAA89798264}"/>
    <dgm:cxn modelId="{0BDFD3DE-E04D-43F3-921C-7FFB41C26F33}" srcId="{572F9475-728A-4F20-9798-2F7CB1DEBD10}" destId="{2DCE7AC0-E722-43B7-8696-DF68ED8C51A0}" srcOrd="0" destOrd="0" parTransId="{6E3B9736-A64E-492D-94C9-356DC245F5D1}" sibTransId="{D93F6066-B589-45FD-98E4-81AEE5B5C61E}"/>
    <dgm:cxn modelId="{942946F0-5D59-47AA-B20D-F0607DB07979}" type="presOf" srcId="{572F9475-728A-4F20-9798-2F7CB1DEBD10}" destId="{2A98F270-CE08-4E6D-8F6D-52EC7E119EB7}" srcOrd="0" destOrd="0" presId="urn:microsoft.com/office/officeart/2005/8/layout/process4"/>
    <dgm:cxn modelId="{F6A27F34-EC3A-46CC-A117-37043DA41847}" type="presParOf" srcId="{2A98F270-CE08-4E6D-8F6D-52EC7E119EB7}" destId="{48756F88-0D6B-47C0-8658-25360CD6576D}" srcOrd="0" destOrd="0" presId="urn:microsoft.com/office/officeart/2005/8/layout/process4"/>
    <dgm:cxn modelId="{0DDE110D-1E7B-4C1E-8181-77C05A0095D6}" type="presParOf" srcId="{48756F88-0D6B-47C0-8658-25360CD6576D}" destId="{F0121876-45C6-43C8-A608-621CFC05B9CF}" srcOrd="0" destOrd="0" presId="urn:microsoft.com/office/officeart/2005/8/layout/process4"/>
    <dgm:cxn modelId="{DA75012C-70D7-43EC-BC69-C85A70D1EC6D}" type="presParOf" srcId="{2A98F270-CE08-4E6D-8F6D-52EC7E119EB7}" destId="{D4861873-FA75-4884-9973-8AF60812E9CF}" srcOrd="1" destOrd="0" presId="urn:microsoft.com/office/officeart/2005/8/layout/process4"/>
    <dgm:cxn modelId="{AA6CD9DA-5857-460B-9680-101015C948B0}" type="presParOf" srcId="{2A98F270-CE08-4E6D-8F6D-52EC7E119EB7}" destId="{70ED70DC-AE17-4201-8E6B-46DC4E60ED2F}" srcOrd="2" destOrd="0" presId="urn:microsoft.com/office/officeart/2005/8/layout/process4"/>
    <dgm:cxn modelId="{F22AFDCB-850B-41B2-8DC1-4298BE522417}" type="presParOf" srcId="{70ED70DC-AE17-4201-8E6B-46DC4E60ED2F}" destId="{3EEAB783-EAF0-42C5-8322-C65FAE5C7B2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09F3031-9D69-4E59-BB53-9640C7070C4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CEBA94E-8F2D-49C6-9A26-3E148F48A190}">
      <dgm:prSet/>
      <dgm:spPr/>
      <dgm:t>
        <a:bodyPr/>
        <a:lstStyle/>
        <a:p>
          <a:r>
            <a:rPr lang="en-US" i="1"/>
            <a:t>Transition</a:t>
          </a:r>
          <a:r>
            <a:rPr lang="en-US"/>
            <a:t>: the process of affirming one’s gender through social, legal, medical, and/or surgical processes. Not all trans people come out or publicly transition, and not all trans people go through all these processes.</a:t>
          </a:r>
        </a:p>
      </dgm:t>
    </dgm:pt>
    <dgm:pt modelId="{17AA0CAE-BA60-4CCA-82AE-FBA14BFB192F}" type="parTrans" cxnId="{D7AFAD67-6353-444B-984E-3C1578FB3B86}">
      <dgm:prSet/>
      <dgm:spPr/>
      <dgm:t>
        <a:bodyPr/>
        <a:lstStyle/>
        <a:p>
          <a:endParaRPr lang="en-US"/>
        </a:p>
      </dgm:t>
    </dgm:pt>
    <dgm:pt modelId="{C628F967-212F-4F4F-B61C-80B1CEC1BB32}" type="sibTrans" cxnId="{D7AFAD67-6353-444B-984E-3C1578FB3B86}">
      <dgm:prSet/>
      <dgm:spPr/>
      <dgm:t>
        <a:bodyPr/>
        <a:lstStyle/>
        <a:p>
          <a:endParaRPr lang="en-US"/>
        </a:p>
      </dgm:t>
    </dgm:pt>
    <dgm:pt modelId="{FF5FD073-C878-421A-B238-FF5FA984B6AB}">
      <dgm:prSet/>
      <dgm:spPr/>
      <dgm:t>
        <a:bodyPr/>
        <a:lstStyle/>
        <a:p>
          <a:r>
            <a:rPr lang="en-US" i="1"/>
            <a:t>Misgender</a:t>
          </a:r>
          <a:r>
            <a:rPr lang="en-US"/>
            <a:t>:</a:t>
          </a:r>
          <a:r>
            <a:rPr lang="en-US" i="1"/>
            <a:t> </a:t>
          </a:r>
          <a:r>
            <a:rPr lang="en-US"/>
            <a:t>Using pronouns or other words or adjectives that do not align with someone’s gender.</a:t>
          </a:r>
        </a:p>
      </dgm:t>
    </dgm:pt>
    <dgm:pt modelId="{01C2BB9C-4C31-44E5-BD17-2E0AC8CF1A48}" type="parTrans" cxnId="{5EAD1B41-1E62-4A70-87AB-F1493C311428}">
      <dgm:prSet/>
      <dgm:spPr/>
      <dgm:t>
        <a:bodyPr/>
        <a:lstStyle/>
        <a:p>
          <a:endParaRPr lang="en-US"/>
        </a:p>
      </dgm:t>
    </dgm:pt>
    <dgm:pt modelId="{25C6338F-8D92-453C-86B3-301B0D3034E8}" type="sibTrans" cxnId="{5EAD1B41-1E62-4A70-87AB-F1493C311428}">
      <dgm:prSet/>
      <dgm:spPr/>
      <dgm:t>
        <a:bodyPr/>
        <a:lstStyle/>
        <a:p>
          <a:endParaRPr lang="en-US"/>
        </a:p>
      </dgm:t>
    </dgm:pt>
    <dgm:pt modelId="{BBFBB4BC-AA24-4BBC-A49A-27BF6BC637B2}">
      <dgm:prSet/>
      <dgm:spPr/>
      <dgm:t>
        <a:bodyPr/>
        <a:lstStyle/>
        <a:p>
          <a:r>
            <a:rPr lang="en-US"/>
            <a:t>For example: using she/her pronouns for a man that uses he/him pronouns.</a:t>
          </a:r>
        </a:p>
      </dgm:t>
    </dgm:pt>
    <dgm:pt modelId="{D85B3169-BD3E-4D88-B19C-69FEB728C341}" type="parTrans" cxnId="{7B734382-BE9C-4F8A-B450-F385C6865AD7}">
      <dgm:prSet/>
      <dgm:spPr/>
      <dgm:t>
        <a:bodyPr/>
        <a:lstStyle/>
        <a:p>
          <a:endParaRPr lang="en-US"/>
        </a:p>
      </dgm:t>
    </dgm:pt>
    <dgm:pt modelId="{30F31FD2-5581-4AAB-9C59-F93CB0EE4950}" type="sibTrans" cxnId="{7B734382-BE9C-4F8A-B450-F385C6865AD7}">
      <dgm:prSet/>
      <dgm:spPr/>
      <dgm:t>
        <a:bodyPr/>
        <a:lstStyle/>
        <a:p>
          <a:endParaRPr lang="en-US"/>
        </a:p>
      </dgm:t>
    </dgm:pt>
    <dgm:pt modelId="{A2892B46-0382-42BD-A17F-796F1826842B}">
      <dgm:prSet/>
      <dgm:spPr/>
      <dgm:t>
        <a:bodyPr/>
        <a:lstStyle/>
        <a:p>
          <a:r>
            <a:rPr lang="en-US" i="1"/>
            <a:t>Deadname</a:t>
          </a:r>
          <a:r>
            <a:rPr lang="en-US"/>
            <a:t>: Using someone’s former name instead of the name they currently use.</a:t>
          </a:r>
        </a:p>
      </dgm:t>
    </dgm:pt>
    <dgm:pt modelId="{48CF77D1-9052-486B-9238-D11A33200A41}" type="parTrans" cxnId="{56928769-4110-42DD-A62D-594334845BCA}">
      <dgm:prSet/>
      <dgm:spPr/>
      <dgm:t>
        <a:bodyPr/>
        <a:lstStyle/>
        <a:p>
          <a:endParaRPr lang="en-US"/>
        </a:p>
      </dgm:t>
    </dgm:pt>
    <dgm:pt modelId="{FD1C72DA-84D2-487C-9164-AD0EB93B5863}" type="sibTrans" cxnId="{56928769-4110-42DD-A62D-594334845BCA}">
      <dgm:prSet/>
      <dgm:spPr/>
      <dgm:t>
        <a:bodyPr/>
        <a:lstStyle/>
        <a:p>
          <a:endParaRPr lang="en-US"/>
        </a:p>
      </dgm:t>
    </dgm:pt>
    <dgm:pt modelId="{70C4F44E-0F67-47AD-9B6D-3D4368E914FD}" type="pres">
      <dgm:prSet presAssocID="{109F3031-9D69-4E59-BB53-9640C7070C48}" presName="root" presStyleCnt="0">
        <dgm:presLayoutVars>
          <dgm:dir/>
          <dgm:resizeHandles val="exact"/>
        </dgm:presLayoutVars>
      </dgm:prSet>
      <dgm:spPr/>
    </dgm:pt>
    <dgm:pt modelId="{96BDE572-C1D9-4026-A55B-CA9BC621A9FD}" type="pres">
      <dgm:prSet presAssocID="{DCEBA94E-8F2D-49C6-9A26-3E148F48A190}" presName="compNode" presStyleCnt="0"/>
      <dgm:spPr/>
    </dgm:pt>
    <dgm:pt modelId="{4C9A75A4-4142-448C-A300-65E7E5AAC892}" type="pres">
      <dgm:prSet presAssocID="{DCEBA94E-8F2D-49C6-9A26-3E148F48A190}" presName="bgRect" presStyleLbl="bgShp" presStyleIdx="0" presStyleCnt="3"/>
      <dgm:spPr/>
    </dgm:pt>
    <dgm:pt modelId="{4ED2F27D-DC04-4EC1-A40D-10B86C24E9E7}" type="pres">
      <dgm:prSet presAssocID="{DCEBA94E-8F2D-49C6-9A26-3E148F48A190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0416E6A1-9835-472F-ADA2-4F862C5221E6}" type="pres">
      <dgm:prSet presAssocID="{DCEBA94E-8F2D-49C6-9A26-3E148F48A190}" presName="spaceRect" presStyleCnt="0"/>
      <dgm:spPr/>
    </dgm:pt>
    <dgm:pt modelId="{BBD26F03-D074-47B8-B0A0-4893630C3AFB}" type="pres">
      <dgm:prSet presAssocID="{DCEBA94E-8F2D-49C6-9A26-3E148F48A190}" presName="parTx" presStyleLbl="revTx" presStyleIdx="0" presStyleCnt="4">
        <dgm:presLayoutVars>
          <dgm:chMax val="0"/>
          <dgm:chPref val="0"/>
        </dgm:presLayoutVars>
      </dgm:prSet>
      <dgm:spPr/>
    </dgm:pt>
    <dgm:pt modelId="{D4E6E381-641A-4ED4-9CD7-BE61F4965006}" type="pres">
      <dgm:prSet presAssocID="{C628F967-212F-4F4F-B61C-80B1CEC1BB32}" presName="sibTrans" presStyleCnt="0"/>
      <dgm:spPr/>
    </dgm:pt>
    <dgm:pt modelId="{106467AA-36DB-49E2-A5C6-011CAAAD44DD}" type="pres">
      <dgm:prSet presAssocID="{FF5FD073-C878-421A-B238-FF5FA984B6AB}" presName="compNode" presStyleCnt="0"/>
      <dgm:spPr/>
    </dgm:pt>
    <dgm:pt modelId="{171E39A7-56B9-4ECE-9B6D-9869B349D255}" type="pres">
      <dgm:prSet presAssocID="{FF5FD073-C878-421A-B238-FF5FA984B6AB}" presName="bgRect" presStyleLbl="bgShp" presStyleIdx="1" presStyleCnt="3"/>
      <dgm:spPr/>
    </dgm:pt>
    <dgm:pt modelId="{C2844795-77D7-4CD6-9BCB-AFB49E592E3A}" type="pres">
      <dgm:prSet presAssocID="{FF5FD073-C878-421A-B238-FF5FA984B6A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254BDEC3-DE63-4895-A372-EC2DDAC28B69}" type="pres">
      <dgm:prSet presAssocID="{FF5FD073-C878-421A-B238-FF5FA984B6AB}" presName="spaceRect" presStyleCnt="0"/>
      <dgm:spPr/>
    </dgm:pt>
    <dgm:pt modelId="{E1AACFBD-5506-4194-93BA-6E930C7843C5}" type="pres">
      <dgm:prSet presAssocID="{FF5FD073-C878-421A-B238-FF5FA984B6AB}" presName="parTx" presStyleLbl="revTx" presStyleIdx="1" presStyleCnt="4">
        <dgm:presLayoutVars>
          <dgm:chMax val="0"/>
          <dgm:chPref val="0"/>
        </dgm:presLayoutVars>
      </dgm:prSet>
      <dgm:spPr/>
    </dgm:pt>
    <dgm:pt modelId="{C51C172B-21D7-459F-8278-43C74E5453D5}" type="pres">
      <dgm:prSet presAssocID="{FF5FD073-C878-421A-B238-FF5FA984B6AB}" presName="desTx" presStyleLbl="revTx" presStyleIdx="2" presStyleCnt="4">
        <dgm:presLayoutVars/>
      </dgm:prSet>
      <dgm:spPr/>
    </dgm:pt>
    <dgm:pt modelId="{99FCB409-1E53-409D-8468-29B9596A9964}" type="pres">
      <dgm:prSet presAssocID="{25C6338F-8D92-453C-86B3-301B0D3034E8}" presName="sibTrans" presStyleCnt="0"/>
      <dgm:spPr/>
    </dgm:pt>
    <dgm:pt modelId="{629C2895-77D0-473F-BDC0-C09B8FF2481A}" type="pres">
      <dgm:prSet presAssocID="{A2892B46-0382-42BD-A17F-796F1826842B}" presName="compNode" presStyleCnt="0"/>
      <dgm:spPr/>
    </dgm:pt>
    <dgm:pt modelId="{70465A47-5B5A-46AB-8496-1DBDCF733F92}" type="pres">
      <dgm:prSet presAssocID="{A2892B46-0382-42BD-A17F-796F1826842B}" presName="bgRect" presStyleLbl="bgShp" presStyleIdx="2" presStyleCnt="3"/>
      <dgm:spPr/>
    </dgm:pt>
    <dgm:pt modelId="{D56070E5-4A04-4A35-B332-4FBD4F170B3A}" type="pres">
      <dgm:prSet presAssocID="{A2892B46-0382-42BD-A17F-796F1826842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04CE9DF7-58CE-4C32-B6A8-4792CCCC4E7B}" type="pres">
      <dgm:prSet presAssocID="{A2892B46-0382-42BD-A17F-796F1826842B}" presName="spaceRect" presStyleCnt="0"/>
      <dgm:spPr/>
    </dgm:pt>
    <dgm:pt modelId="{41B23A76-DB3B-423C-9B8F-230F6C6AC504}" type="pres">
      <dgm:prSet presAssocID="{A2892B46-0382-42BD-A17F-796F1826842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87E1D12-12F5-40BC-B456-98B3C44167AE}" type="presOf" srcId="{BBFBB4BC-AA24-4BBC-A49A-27BF6BC637B2}" destId="{C51C172B-21D7-459F-8278-43C74E5453D5}" srcOrd="0" destOrd="0" presId="urn:microsoft.com/office/officeart/2018/2/layout/IconVerticalSolidList"/>
    <dgm:cxn modelId="{5EAD1B41-1E62-4A70-87AB-F1493C311428}" srcId="{109F3031-9D69-4E59-BB53-9640C7070C48}" destId="{FF5FD073-C878-421A-B238-FF5FA984B6AB}" srcOrd="1" destOrd="0" parTransId="{01C2BB9C-4C31-44E5-BD17-2E0AC8CF1A48}" sibTransId="{25C6338F-8D92-453C-86B3-301B0D3034E8}"/>
    <dgm:cxn modelId="{D7AFAD67-6353-444B-984E-3C1578FB3B86}" srcId="{109F3031-9D69-4E59-BB53-9640C7070C48}" destId="{DCEBA94E-8F2D-49C6-9A26-3E148F48A190}" srcOrd="0" destOrd="0" parTransId="{17AA0CAE-BA60-4CCA-82AE-FBA14BFB192F}" sibTransId="{C628F967-212F-4F4F-B61C-80B1CEC1BB32}"/>
    <dgm:cxn modelId="{56928769-4110-42DD-A62D-594334845BCA}" srcId="{109F3031-9D69-4E59-BB53-9640C7070C48}" destId="{A2892B46-0382-42BD-A17F-796F1826842B}" srcOrd="2" destOrd="0" parTransId="{48CF77D1-9052-486B-9238-D11A33200A41}" sibTransId="{FD1C72DA-84D2-487C-9164-AD0EB93B5863}"/>
    <dgm:cxn modelId="{5D6ED36A-2593-4092-9F12-FCEB5D29134E}" type="presOf" srcId="{DCEBA94E-8F2D-49C6-9A26-3E148F48A190}" destId="{BBD26F03-D074-47B8-B0A0-4893630C3AFB}" srcOrd="0" destOrd="0" presId="urn:microsoft.com/office/officeart/2018/2/layout/IconVerticalSolidList"/>
    <dgm:cxn modelId="{DB251A7F-F192-4566-911E-ED96728B2DAA}" type="presOf" srcId="{109F3031-9D69-4E59-BB53-9640C7070C48}" destId="{70C4F44E-0F67-47AD-9B6D-3D4368E914FD}" srcOrd="0" destOrd="0" presId="urn:microsoft.com/office/officeart/2018/2/layout/IconVerticalSolidList"/>
    <dgm:cxn modelId="{7B734382-BE9C-4F8A-B450-F385C6865AD7}" srcId="{FF5FD073-C878-421A-B238-FF5FA984B6AB}" destId="{BBFBB4BC-AA24-4BBC-A49A-27BF6BC637B2}" srcOrd="0" destOrd="0" parTransId="{D85B3169-BD3E-4D88-B19C-69FEB728C341}" sibTransId="{30F31FD2-5581-4AAB-9C59-F93CB0EE4950}"/>
    <dgm:cxn modelId="{34FEBA97-9E82-4303-9FCC-E37614E587AA}" type="presOf" srcId="{A2892B46-0382-42BD-A17F-796F1826842B}" destId="{41B23A76-DB3B-423C-9B8F-230F6C6AC504}" srcOrd="0" destOrd="0" presId="urn:microsoft.com/office/officeart/2018/2/layout/IconVerticalSolidList"/>
    <dgm:cxn modelId="{C6DE559D-41B3-4643-92AF-0FEE05F3F707}" type="presOf" srcId="{FF5FD073-C878-421A-B238-FF5FA984B6AB}" destId="{E1AACFBD-5506-4194-93BA-6E930C7843C5}" srcOrd="0" destOrd="0" presId="urn:microsoft.com/office/officeart/2018/2/layout/IconVerticalSolidList"/>
    <dgm:cxn modelId="{7B9E909F-576B-48A1-8CE3-39E8A8417C37}" type="presParOf" srcId="{70C4F44E-0F67-47AD-9B6D-3D4368E914FD}" destId="{96BDE572-C1D9-4026-A55B-CA9BC621A9FD}" srcOrd="0" destOrd="0" presId="urn:microsoft.com/office/officeart/2018/2/layout/IconVerticalSolidList"/>
    <dgm:cxn modelId="{D447D48A-3805-4F9F-9C4E-F283077756C3}" type="presParOf" srcId="{96BDE572-C1D9-4026-A55B-CA9BC621A9FD}" destId="{4C9A75A4-4142-448C-A300-65E7E5AAC892}" srcOrd="0" destOrd="0" presId="urn:microsoft.com/office/officeart/2018/2/layout/IconVerticalSolidList"/>
    <dgm:cxn modelId="{34447DF6-149E-4BCC-B155-32F84327CDB7}" type="presParOf" srcId="{96BDE572-C1D9-4026-A55B-CA9BC621A9FD}" destId="{4ED2F27D-DC04-4EC1-A40D-10B86C24E9E7}" srcOrd="1" destOrd="0" presId="urn:microsoft.com/office/officeart/2018/2/layout/IconVerticalSolidList"/>
    <dgm:cxn modelId="{F3B642CE-ABF5-4156-B56F-72F82B635425}" type="presParOf" srcId="{96BDE572-C1D9-4026-A55B-CA9BC621A9FD}" destId="{0416E6A1-9835-472F-ADA2-4F862C5221E6}" srcOrd="2" destOrd="0" presId="urn:microsoft.com/office/officeart/2018/2/layout/IconVerticalSolidList"/>
    <dgm:cxn modelId="{E0FBDA2E-A9F1-44A5-A44E-767CD4A0C0A8}" type="presParOf" srcId="{96BDE572-C1D9-4026-A55B-CA9BC621A9FD}" destId="{BBD26F03-D074-47B8-B0A0-4893630C3AFB}" srcOrd="3" destOrd="0" presId="urn:microsoft.com/office/officeart/2018/2/layout/IconVerticalSolidList"/>
    <dgm:cxn modelId="{139BF611-1CBA-4AAE-80C6-78109D4C275D}" type="presParOf" srcId="{70C4F44E-0F67-47AD-9B6D-3D4368E914FD}" destId="{D4E6E381-641A-4ED4-9CD7-BE61F4965006}" srcOrd="1" destOrd="0" presId="urn:microsoft.com/office/officeart/2018/2/layout/IconVerticalSolidList"/>
    <dgm:cxn modelId="{AC672788-3BA2-454D-A881-C798E5534333}" type="presParOf" srcId="{70C4F44E-0F67-47AD-9B6D-3D4368E914FD}" destId="{106467AA-36DB-49E2-A5C6-011CAAAD44DD}" srcOrd="2" destOrd="0" presId="urn:microsoft.com/office/officeart/2018/2/layout/IconVerticalSolidList"/>
    <dgm:cxn modelId="{9287B983-C60E-444C-8527-FA97D5501CBE}" type="presParOf" srcId="{106467AA-36DB-49E2-A5C6-011CAAAD44DD}" destId="{171E39A7-56B9-4ECE-9B6D-9869B349D255}" srcOrd="0" destOrd="0" presId="urn:microsoft.com/office/officeart/2018/2/layout/IconVerticalSolidList"/>
    <dgm:cxn modelId="{2351ED7F-8BC8-4D95-A3F3-7A9E8C3B2440}" type="presParOf" srcId="{106467AA-36DB-49E2-A5C6-011CAAAD44DD}" destId="{C2844795-77D7-4CD6-9BCB-AFB49E592E3A}" srcOrd="1" destOrd="0" presId="urn:microsoft.com/office/officeart/2018/2/layout/IconVerticalSolidList"/>
    <dgm:cxn modelId="{49575E26-0725-42CC-83C3-61F6AFA1749F}" type="presParOf" srcId="{106467AA-36DB-49E2-A5C6-011CAAAD44DD}" destId="{254BDEC3-DE63-4895-A372-EC2DDAC28B69}" srcOrd="2" destOrd="0" presId="urn:microsoft.com/office/officeart/2018/2/layout/IconVerticalSolidList"/>
    <dgm:cxn modelId="{AB167A90-503B-4350-A45E-5338E2681287}" type="presParOf" srcId="{106467AA-36DB-49E2-A5C6-011CAAAD44DD}" destId="{E1AACFBD-5506-4194-93BA-6E930C7843C5}" srcOrd="3" destOrd="0" presId="urn:microsoft.com/office/officeart/2018/2/layout/IconVerticalSolidList"/>
    <dgm:cxn modelId="{51966EEB-A43F-4D5E-A7F8-CDC834C48CEE}" type="presParOf" srcId="{106467AA-36DB-49E2-A5C6-011CAAAD44DD}" destId="{C51C172B-21D7-459F-8278-43C74E5453D5}" srcOrd="4" destOrd="0" presId="urn:microsoft.com/office/officeart/2018/2/layout/IconVerticalSolidList"/>
    <dgm:cxn modelId="{49FC193F-9F11-4615-920B-9E771CDB9572}" type="presParOf" srcId="{70C4F44E-0F67-47AD-9B6D-3D4368E914FD}" destId="{99FCB409-1E53-409D-8468-29B9596A9964}" srcOrd="3" destOrd="0" presId="urn:microsoft.com/office/officeart/2018/2/layout/IconVerticalSolidList"/>
    <dgm:cxn modelId="{92CD2552-FE38-4286-9BE7-BDA9B6F6A14C}" type="presParOf" srcId="{70C4F44E-0F67-47AD-9B6D-3D4368E914FD}" destId="{629C2895-77D0-473F-BDC0-C09B8FF2481A}" srcOrd="4" destOrd="0" presId="urn:microsoft.com/office/officeart/2018/2/layout/IconVerticalSolidList"/>
    <dgm:cxn modelId="{154E9708-9495-45BC-A6CD-48C1FA6247AE}" type="presParOf" srcId="{629C2895-77D0-473F-BDC0-C09B8FF2481A}" destId="{70465A47-5B5A-46AB-8496-1DBDCF733F92}" srcOrd="0" destOrd="0" presId="urn:microsoft.com/office/officeart/2018/2/layout/IconVerticalSolidList"/>
    <dgm:cxn modelId="{F20C72FE-8771-47C6-9A7D-E61B889C2167}" type="presParOf" srcId="{629C2895-77D0-473F-BDC0-C09B8FF2481A}" destId="{D56070E5-4A04-4A35-B332-4FBD4F170B3A}" srcOrd="1" destOrd="0" presId="urn:microsoft.com/office/officeart/2018/2/layout/IconVerticalSolidList"/>
    <dgm:cxn modelId="{82CB784E-521D-4081-BDA8-9047DB0502FD}" type="presParOf" srcId="{629C2895-77D0-473F-BDC0-C09B8FF2481A}" destId="{04CE9DF7-58CE-4C32-B6A8-4792CCCC4E7B}" srcOrd="2" destOrd="0" presId="urn:microsoft.com/office/officeart/2018/2/layout/IconVerticalSolidList"/>
    <dgm:cxn modelId="{A9B2F31E-199D-4BB4-8170-06DCCD239D24}" type="presParOf" srcId="{629C2895-77D0-473F-BDC0-C09B8FF2481A}" destId="{41B23A76-DB3B-423C-9B8F-230F6C6AC50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D8EF82A-90F1-4768-8A54-0C0DF8B9C99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8A384F0-5E14-413A-9BAA-7663DD4635E7}">
      <dgm:prSet/>
      <dgm:spPr/>
      <dgm:t>
        <a:bodyPr/>
        <a:lstStyle/>
        <a:p>
          <a:r>
            <a:rPr lang="en-US"/>
            <a:t>A part of speech that we use in place of repeatedly saying someone’s name when referring to them</a:t>
          </a:r>
        </a:p>
      </dgm:t>
    </dgm:pt>
    <dgm:pt modelId="{E9D34C82-4FAA-4EC6-BDE4-6C9FEAA777C7}" type="parTrans" cxnId="{B626BFF0-FF94-40A2-96B3-04A8273E3008}">
      <dgm:prSet/>
      <dgm:spPr/>
      <dgm:t>
        <a:bodyPr/>
        <a:lstStyle/>
        <a:p>
          <a:endParaRPr lang="en-US"/>
        </a:p>
      </dgm:t>
    </dgm:pt>
    <dgm:pt modelId="{DB440F6C-0638-4229-B244-ADA3A35705B2}" type="sibTrans" cxnId="{B626BFF0-FF94-40A2-96B3-04A8273E3008}">
      <dgm:prSet/>
      <dgm:spPr/>
      <dgm:t>
        <a:bodyPr/>
        <a:lstStyle/>
        <a:p>
          <a:endParaRPr lang="en-US"/>
        </a:p>
      </dgm:t>
    </dgm:pt>
    <dgm:pt modelId="{185E1722-DC71-4F01-9F08-17FD5E07CA4D}">
      <dgm:prSet/>
      <dgm:spPr/>
      <dgm:t>
        <a:bodyPr/>
        <a:lstStyle/>
        <a:p>
          <a:r>
            <a:rPr lang="en-US"/>
            <a:t>We all have them and use them</a:t>
          </a:r>
        </a:p>
      </dgm:t>
    </dgm:pt>
    <dgm:pt modelId="{55D9F3F2-22D0-49AA-81AC-956A54329711}" type="parTrans" cxnId="{FE48A86F-2484-4555-A896-5A7D603D4912}">
      <dgm:prSet/>
      <dgm:spPr/>
      <dgm:t>
        <a:bodyPr/>
        <a:lstStyle/>
        <a:p>
          <a:endParaRPr lang="en-US"/>
        </a:p>
      </dgm:t>
    </dgm:pt>
    <dgm:pt modelId="{12F1854F-3F86-4197-ACF1-E49DB9497093}" type="sibTrans" cxnId="{FE48A86F-2484-4555-A896-5A7D603D4912}">
      <dgm:prSet/>
      <dgm:spPr/>
      <dgm:t>
        <a:bodyPr/>
        <a:lstStyle/>
        <a:p>
          <a:endParaRPr lang="en-US"/>
        </a:p>
      </dgm:t>
    </dgm:pt>
    <dgm:pt modelId="{8F9E0E6F-42D6-4D94-AF12-AA283BAC50C3}">
      <dgm:prSet/>
      <dgm:spPr/>
      <dgm:t>
        <a:bodyPr/>
        <a:lstStyle/>
        <a:p>
          <a:r>
            <a:rPr lang="en-US"/>
            <a:t>Most people clearly identify with one or more sets of pronouns, even if we don't consciously think about it</a:t>
          </a:r>
        </a:p>
      </dgm:t>
    </dgm:pt>
    <dgm:pt modelId="{A159B910-645E-42FC-ADB4-9F8E598628E8}" type="parTrans" cxnId="{543864F7-D3A4-4610-9FE4-1617F5462A15}">
      <dgm:prSet/>
      <dgm:spPr/>
      <dgm:t>
        <a:bodyPr/>
        <a:lstStyle/>
        <a:p>
          <a:endParaRPr lang="en-US"/>
        </a:p>
      </dgm:t>
    </dgm:pt>
    <dgm:pt modelId="{07727996-2BA7-4E8E-9544-DA64B5CF657E}" type="sibTrans" cxnId="{543864F7-D3A4-4610-9FE4-1617F5462A15}">
      <dgm:prSet/>
      <dgm:spPr/>
      <dgm:t>
        <a:bodyPr/>
        <a:lstStyle/>
        <a:p>
          <a:endParaRPr lang="en-US"/>
        </a:p>
      </dgm:t>
    </dgm:pt>
    <dgm:pt modelId="{A50C1798-3314-4F05-8957-19616B1C05C4}" type="pres">
      <dgm:prSet presAssocID="{9D8EF82A-90F1-4768-8A54-0C0DF8B9C996}" presName="Name0" presStyleCnt="0">
        <dgm:presLayoutVars>
          <dgm:dir/>
          <dgm:animLvl val="lvl"/>
          <dgm:resizeHandles val="exact"/>
        </dgm:presLayoutVars>
      </dgm:prSet>
      <dgm:spPr/>
    </dgm:pt>
    <dgm:pt modelId="{8DC80392-1F0F-43DF-8C82-51F7665DC57E}" type="pres">
      <dgm:prSet presAssocID="{8F9E0E6F-42D6-4D94-AF12-AA283BAC50C3}" presName="boxAndChildren" presStyleCnt="0"/>
      <dgm:spPr/>
    </dgm:pt>
    <dgm:pt modelId="{92935DB2-0370-4601-A015-37DB0D96FE82}" type="pres">
      <dgm:prSet presAssocID="{8F9E0E6F-42D6-4D94-AF12-AA283BAC50C3}" presName="parentTextBox" presStyleLbl="node1" presStyleIdx="0" presStyleCnt="2"/>
      <dgm:spPr/>
    </dgm:pt>
    <dgm:pt modelId="{346E7989-08E9-40D9-8552-528C8BD8132A}" type="pres">
      <dgm:prSet presAssocID="{DB440F6C-0638-4229-B244-ADA3A35705B2}" presName="sp" presStyleCnt="0"/>
      <dgm:spPr/>
    </dgm:pt>
    <dgm:pt modelId="{B7D300D4-8E3C-4CA3-99F7-0689F921BE02}" type="pres">
      <dgm:prSet presAssocID="{48A384F0-5E14-413A-9BAA-7663DD4635E7}" presName="arrowAndChildren" presStyleCnt="0"/>
      <dgm:spPr/>
    </dgm:pt>
    <dgm:pt modelId="{64C2806B-8368-4338-A610-7313D18975BD}" type="pres">
      <dgm:prSet presAssocID="{48A384F0-5E14-413A-9BAA-7663DD4635E7}" presName="parentTextArrow" presStyleLbl="node1" presStyleIdx="0" presStyleCnt="2"/>
      <dgm:spPr/>
    </dgm:pt>
    <dgm:pt modelId="{A58E78AB-9C29-48C2-80F1-7AC848EB9E64}" type="pres">
      <dgm:prSet presAssocID="{48A384F0-5E14-413A-9BAA-7663DD4635E7}" presName="arrow" presStyleLbl="node1" presStyleIdx="1" presStyleCnt="2"/>
      <dgm:spPr/>
    </dgm:pt>
    <dgm:pt modelId="{03E53970-3222-435A-9879-92B8D3DC6258}" type="pres">
      <dgm:prSet presAssocID="{48A384F0-5E14-413A-9BAA-7663DD4635E7}" presName="descendantArrow" presStyleCnt="0"/>
      <dgm:spPr/>
    </dgm:pt>
    <dgm:pt modelId="{374AA578-CDB6-4CE3-A8EC-0054BB9EAEDD}" type="pres">
      <dgm:prSet presAssocID="{185E1722-DC71-4F01-9F08-17FD5E07CA4D}" presName="childTextArrow" presStyleLbl="fgAccFollowNode1" presStyleIdx="0" presStyleCnt="1">
        <dgm:presLayoutVars>
          <dgm:bulletEnabled val="1"/>
        </dgm:presLayoutVars>
      </dgm:prSet>
      <dgm:spPr/>
    </dgm:pt>
  </dgm:ptLst>
  <dgm:cxnLst>
    <dgm:cxn modelId="{CF371720-357A-4BDF-ADB4-644335CF91CE}" type="presOf" srcId="{48A384F0-5E14-413A-9BAA-7663DD4635E7}" destId="{A58E78AB-9C29-48C2-80F1-7AC848EB9E64}" srcOrd="1" destOrd="0" presId="urn:microsoft.com/office/officeart/2005/8/layout/process4"/>
    <dgm:cxn modelId="{92A4205C-B758-4C15-8B3B-B8422037B33A}" type="presOf" srcId="{185E1722-DC71-4F01-9F08-17FD5E07CA4D}" destId="{374AA578-CDB6-4CE3-A8EC-0054BB9EAEDD}" srcOrd="0" destOrd="0" presId="urn:microsoft.com/office/officeart/2005/8/layout/process4"/>
    <dgm:cxn modelId="{FE48A86F-2484-4555-A896-5A7D603D4912}" srcId="{48A384F0-5E14-413A-9BAA-7663DD4635E7}" destId="{185E1722-DC71-4F01-9F08-17FD5E07CA4D}" srcOrd="0" destOrd="0" parTransId="{55D9F3F2-22D0-49AA-81AC-956A54329711}" sibTransId="{12F1854F-3F86-4197-ACF1-E49DB9497093}"/>
    <dgm:cxn modelId="{3EBB5D8E-EAD7-46CD-85F6-18D6AA1F43E2}" type="presOf" srcId="{8F9E0E6F-42D6-4D94-AF12-AA283BAC50C3}" destId="{92935DB2-0370-4601-A015-37DB0D96FE82}" srcOrd="0" destOrd="0" presId="urn:microsoft.com/office/officeart/2005/8/layout/process4"/>
    <dgm:cxn modelId="{AC9E69A3-8576-4493-8633-70570D552267}" type="presOf" srcId="{48A384F0-5E14-413A-9BAA-7663DD4635E7}" destId="{64C2806B-8368-4338-A610-7313D18975BD}" srcOrd="0" destOrd="0" presId="urn:microsoft.com/office/officeart/2005/8/layout/process4"/>
    <dgm:cxn modelId="{2D3532CF-A6A7-4CE4-8AD2-42876028E684}" type="presOf" srcId="{9D8EF82A-90F1-4768-8A54-0C0DF8B9C996}" destId="{A50C1798-3314-4F05-8957-19616B1C05C4}" srcOrd="0" destOrd="0" presId="urn:microsoft.com/office/officeart/2005/8/layout/process4"/>
    <dgm:cxn modelId="{B626BFF0-FF94-40A2-96B3-04A8273E3008}" srcId="{9D8EF82A-90F1-4768-8A54-0C0DF8B9C996}" destId="{48A384F0-5E14-413A-9BAA-7663DD4635E7}" srcOrd="0" destOrd="0" parTransId="{E9D34C82-4FAA-4EC6-BDE4-6C9FEAA777C7}" sibTransId="{DB440F6C-0638-4229-B244-ADA3A35705B2}"/>
    <dgm:cxn modelId="{543864F7-D3A4-4610-9FE4-1617F5462A15}" srcId="{9D8EF82A-90F1-4768-8A54-0C0DF8B9C996}" destId="{8F9E0E6F-42D6-4D94-AF12-AA283BAC50C3}" srcOrd="1" destOrd="0" parTransId="{A159B910-645E-42FC-ADB4-9F8E598628E8}" sibTransId="{07727996-2BA7-4E8E-9544-DA64B5CF657E}"/>
    <dgm:cxn modelId="{6381402F-D5F2-40C5-83B4-661E6074C859}" type="presParOf" srcId="{A50C1798-3314-4F05-8957-19616B1C05C4}" destId="{8DC80392-1F0F-43DF-8C82-51F7665DC57E}" srcOrd="0" destOrd="0" presId="urn:microsoft.com/office/officeart/2005/8/layout/process4"/>
    <dgm:cxn modelId="{8DA654BA-D961-4F2E-9168-950AD2CC73EA}" type="presParOf" srcId="{8DC80392-1F0F-43DF-8C82-51F7665DC57E}" destId="{92935DB2-0370-4601-A015-37DB0D96FE82}" srcOrd="0" destOrd="0" presId="urn:microsoft.com/office/officeart/2005/8/layout/process4"/>
    <dgm:cxn modelId="{E5AD6221-E708-439D-9419-75469EFC3581}" type="presParOf" srcId="{A50C1798-3314-4F05-8957-19616B1C05C4}" destId="{346E7989-08E9-40D9-8552-528C8BD8132A}" srcOrd="1" destOrd="0" presId="urn:microsoft.com/office/officeart/2005/8/layout/process4"/>
    <dgm:cxn modelId="{D90719BF-0313-473C-9A8C-1AE2897B43B9}" type="presParOf" srcId="{A50C1798-3314-4F05-8957-19616B1C05C4}" destId="{B7D300D4-8E3C-4CA3-99F7-0689F921BE02}" srcOrd="2" destOrd="0" presId="urn:microsoft.com/office/officeart/2005/8/layout/process4"/>
    <dgm:cxn modelId="{52D21428-361B-4F93-800C-963ABAFB2967}" type="presParOf" srcId="{B7D300D4-8E3C-4CA3-99F7-0689F921BE02}" destId="{64C2806B-8368-4338-A610-7313D18975BD}" srcOrd="0" destOrd="0" presId="urn:microsoft.com/office/officeart/2005/8/layout/process4"/>
    <dgm:cxn modelId="{D74EB700-EC22-4641-A93F-7DCC0F74CF13}" type="presParOf" srcId="{B7D300D4-8E3C-4CA3-99F7-0689F921BE02}" destId="{A58E78AB-9C29-48C2-80F1-7AC848EB9E64}" srcOrd="1" destOrd="0" presId="urn:microsoft.com/office/officeart/2005/8/layout/process4"/>
    <dgm:cxn modelId="{7A637686-2D37-4A45-A965-002316921509}" type="presParOf" srcId="{B7D300D4-8E3C-4CA3-99F7-0689F921BE02}" destId="{03E53970-3222-435A-9879-92B8D3DC6258}" srcOrd="2" destOrd="0" presId="urn:microsoft.com/office/officeart/2005/8/layout/process4"/>
    <dgm:cxn modelId="{34DD55E2-CFD9-4F81-A999-1C8F07658D75}" type="presParOf" srcId="{03E53970-3222-435A-9879-92B8D3DC6258}" destId="{374AA578-CDB6-4CE3-A8EC-0054BB9EAED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D2022ED-4BDE-440F-9B36-C6586DEEE01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A12E493-128A-47C5-A236-D584566671DB}">
      <dgm:prSet/>
      <dgm:spPr/>
      <dgm:t>
        <a:bodyPr/>
        <a:lstStyle/>
        <a:p>
          <a:r>
            <a:rPr lang="en-US"/>
            <a:t>She/her/hers</a:t>
          </a:r>
        </a:p>
      </dgm:t>
    </dgm:pt>
    <dgm:pt modelId="{46303F75-085E-473D-B069-D78755927488}" type="parTrans" cxnId="{8D9F21EE-C092-4C81-B7BF-F9839BBA0F3F}">
      <dgm:prSet/>
      <dgm:spPr/>
      <dgm:t>
        <a:bodyPr/>
        <a:lstStyle/>
        <a:p>
          <a:endParaRPr lang="en-US"/>
        </a:p>
      </dgm:t>
    </dgm:pt>
    <dgm:pt modelId="{F78094F3-F8CD-4521-877A-3CEE468989A4}" type="sibTrans" cxnId="{8D9F21EE-C092-4C81-B7BF-F9839BBA0F3F}">
      <dgm:prSet/>
      <dgm:spPr/>
      <dgm:t>
        <a:bodyPr/>
        <a:lstStyle/>
        <a:p>
          <a:endParaRPr lang="en-US"/>
        </a:p>
      </dgm:t>
    </dgm:pt>
    <dgm:pt modelId="{96962DA2-7535-42C5-B73E-0BD8B3EB5509}">
      <dgm:prSet/>
      <dgm:spPr/>
      <dgm:t>
        <a:bodyPr/>
        <a:lstStyle/>
        <a:p>
          <a:r>
            <a:rPr lang="en-US"/>
            <a:t>He/him/his</a:t>
          </a:r>
        </a:p>
      </dgm:t>
    </dgm:pt>
    <dgm:pt modelId="{24420E75-A776-437F-80F6-84745BBE5ED0}" type="parTrans" cxnId="{5AAC5803-3F65-4FB2-89C3-62AE2918BB41}">
      <dgm:prSet/>
      <dgm:spPr/>
      <dgm:t>
        <a:bodyPr/>
        <a:lstStyle/>
        <a:p>
          <a:endParaRPr lang="en-US"/>
        </a:p>
      </dgm:t>
    </dgm:pt>
    <dgm:pt modelId="{9573E36B-965E-4C1D-83DD-5D3388CA7750}" type="sibTrans" cxnId="{5AAC5803-3F65-4FB2-89C3-62AE2918BB41}">
      <dgm:prSet/>
      <dgm:spPr/>
      <dgm:t>
        <a:bodyPr/>
        <a:lstStyle/>
        <a:p>
          <a:endParaRPr lang="en-US"/>
        </a:p>
      </dgm:t>
    </dgm:pt>
    <dgm:pt modelId="{ED1FE267-7F43-4677-9314-6EC08A6FD80F}">
      <dgm:prSet/>
      <dgm:spPr/>
      <dgm:t>
        <a:bodyPr/>
        <a:lstStyle/>
        <a:p>
          <a:r>
            <a:rPr lang="en-US"/>
            <a:t>They/them/theirs</a:t>
          </a:r>
        </a:p>
      </dgm:t>
    </dgm:pt>
    <dgm:pt modelId="{131C58CD-D4FF-4BEE-908B-AA9DE87AD8D0}" type="parTrans" cxnId="{DFEA13E2-1431-402F-ADAE-770BE122B5F8}">
      <dgm:prSet/>
      <dgm:spPr/>
      <dgm:t>
        <a:bodyPr/>
        <a:lstStyle/>
        <a:p>
          <a:endParaRPr lang="en-US"/>
        </a:p>
      </dgm:t>
    </dgm:pt>
    <dgm:pt modelId="{71D77AD2-91B8-474C-9A20-C6779A29E12E}" type="sibTrans" cxnId="{DFEA13E2-1431-402F-ADAE-770BE122B5F8}">
      <dgm:prSet/>
      <dgm:spPr/>
      <dgm:t>
        <a:bodyPr/>
        <a:lstStyle/>
        <a:p>
          <a:endParaRPr lang="en-US"/>
        </a:p>
      </dgm:t>
    </dgm:pt>
    <dgm:pt modelId="{0527E19E-F449-4763-B63D-51BFA55F48C4}" type="pres">
      <dgm:prSet presAssocID="{6D2022ED-4BDE-440F-9B36-C6586DEEE01F}" presName="vert0" presStyleCnt="0">
        <dgm:presLayoutVars>
          <dgm:dir/>
          <dgm:animOne val="branch"/>
          <dgm:animLvl val="lvl"/>
        </dgm:presLayoutVars>
      </dgm:prSet>
      <dgm:spPr/>
    </dgm:pt>
    <dgm:pt modelId="{CA3618E4-2DB9-456B-B235-AC4D121FC720}" type="pres">
      <dgm:prSet presAssocID="{DA12E493-128A-47C5-A236-D584566671DB}" presName="thickLine" presStyleLbl="alignNode1" presStyleIdx="0" presStyleCnt="3"/>
      <dgm:spPr/>
    </dgm:pt>
    <dgm:pt modelId="{5F1EE14C-04BF-4378-805D-D40238547433}" type="pres">
      <dgm:prSet presAssocID="{DA12E493-128A-47C5-A236-D584566671DB}" presName="horz1" presStyleCnt="0"/>
      <dgm:spPr/>
    </dgm:pt>
    <dgm:pt modelId="{F9934B4F-4F56-4075-B207-C853619C2982}" type="pres">
      <dgm:prSet presAssocID="{DA12E493-128A-47C5-A236-D584566671DB}" presName="tx1" presStyleLbl="revTx" presStyleIdx="0" presStyleCnt="3"/>
      <dgm:spPr/>
    </dgm:pt>
    <dgm:pt modelId="{00D05999-8CC0-4A16-99CE-38E2FC988AFE}" type="pres">
      <dgm:prSet presAssocID="{DA12E493-128A-47C5-A236-D584566671DB}" presName="vert1" presStyleCnt="0"/>
      <dgm:spPr/>
    </dgm:pt>
    <dgm:pt modelId="{34139ACD-A598-467B-8CE1-A1E5A1E7F644}" type="pres">
      <dgm:prSet presAssocID="{96962DA2-7535-42C5-B73E-0BD8B3EB5509}" presName="thickLine" presStyleLbl="alignNode1" presStyleIdx="1" presStyleCnt="3"/>
      <dgm:spPr/>
    </dgm:pt>
    <dgm:pt modelId="{1A4BC7A5-9699-435C-A8B5-E81B6542F117}" type="pres">
      <dgm:prSet presAssocID="{96962DA2-7535-42C5-B73E-0BD8B3EB5509}" presName="horz1" presStyleCnt="0"/>
      <dgm:spPr/>
    </dgm:pt>
    <dgm:pt modelId="{34C80E15-528B-4CC1-A5D7-5E94AC495222}" type="pres">
      <dgm:prSet presAssocID="{96962DA2-7535-42C5-B73E-0BD8B3EB5509}" presName="tx1" presStyleLbl="revTx" presStyleIdx="1" presStyleCnt="3"/>
      <dgm:spPr/>
    </dgm:pt>
    <dgm:pt modelId="{48AD79D8-E78C-4DCB-AF6F-BBC80FBF12C6}" type="pres">
      <dgm:prSet presAssocID="{96962DA2-7535-42C5-B73E-0BD8B3EB5509}" presName="vert1" presStyleCnt="0"/>
      <dgm:spPr/>
    </dgm:pt>
    <dgm:pt modelId="{A5923885-EB85-40BB-AED3-1FCBC6D32848}" type="pres">
      <dgm:prSet presAssocID="{ED1FE267-7F43-4677-9314-6EC08A6FD80F}" presName="thickLine" presStyleLbl="alignNode1" presStyleIdx="2" presStyleCnt="3"/>
      <dgm:spPr/>
    </dgm:pt>
    <dgm:pt modelId="{7C1AFDCE-EA93-44E8-B44C-9D6C2AC0C76C}" type="pres">
      <dgm:prSet presAssocID="{ED1FE267-7F43-4677-9314-6EC08A6FD80F}" presName="horz1" presStyleCnt="0"/>
      <dgm:spPr/>
    </dgm:pt>
    <dgm:pt modelId="{FC642F86-F426-453A-BCD2-D6231ED02FC0}" type="pres">
      <dgm:prSet presAssocID="{ED1FE267-7F43-4677-9314-6EC08A6FD80F}" presName="tx1" presStyleLbl="revTx" presStyleIdx="2" presStyleCnt="3"/>
      <dgm:spPr/>
    </dgm:pt>
    <dgm:pt modelId="{FE6549EE-FA48-45CC-BB9E-835EF48F10FF}" type="pres">
      <dgm:prSet presAssocID="{ED1FE267-7F43-4677-9314-6EC08A6FD80F}" presName="vert1" presStyleCnt="0"/>
      <dgm:spPr/>
    </dgm:pt>
  </dgm:ptLst>
  <dgm:cxnLst>
    <dgm:cxn modelId="{5AAC5803-3F65-4FB2-89C3-62AE2918BB41}" srcId="{6D2022ED-4BDE-440F-9B36-C6586DEEE01F}" destId="{96962DA2-7535-42C5-B73E-0BD8B3EB5509}" srcOrd="1" destOrd="0" parTransId="{24420E75-A776-437F-80F6-84745BBE5ED0}" sibTransId="{9573E36B-965E-4C1D-83DD-5D3388CA7750}"/>
    <dgm:cxn modelId="{AEB0870E-7916-4DF8-B15A-25C3EAFD33E9}" type="presOf" srcId="{ED1FE267-7F43-4677-9314-6EC08A6FD80F}" destId="{FC642F86-F426-453A-BCD2-D6231ED02FC0}" srcOrd="0" destOrd="0" presId="urn:microsoft.com/office/officeart/2008/layout/LinedList"/>
    <dgm:cxn modelId="{30D08EBA-9D7C-48B0-BA53-9ABCB61C32CB}" type="presOf" srcId="{DA12E493-128A-47C5-A236-D584566671DB}" destId="{F9934B4F-4F56-4075-B207-C853619C2982}" srcOrd="0" destOrd="0" presId="urn:microsoft.com/office/officeart/2008/layout/LinedList"/>
    <dgm:cxn modelId="{110114D7-2A9D-4209-9275-A67D8DFC8B7A}" type="presOf" srcId="{6D2022ED-4BDE-440F-9B36-C6586DEEE01F}" destId="{0527E19E-F449-4763-B63D-51BFA55F48C4}" srcOrd="0" destOrd="0" presId="urn:microsoft.com/office/officeart/2008/layout/LinedList"/>
    <dgm:cxn modelId="{DFEA13E2-1431-402F-ADAE-770BE122B5F8}" srcId="{6D2022ED-4BDE-440F-9B36-C6586DEEE01F}" destId="{ED1FE267-7F43-4677-9314-6EC08A6FD80F}" srcOrd="2" destOrd="0" parTransId="{131C58CD-D4FF-4BEE-908B-AA9DE87AD8D0}" sibTransId="{71D77AD2-91B8-474C-9A20-C6779A29E12E}"/>
    <dgm:cxn modelId="{3D5856E2-47C7-4D9F-B8C9-DBBF4C357EB0}" type="presOf" srcId="{96962DA2-7535-42C5-B73E-0BD8B3EB5509}" destId="{34C80E15-528B-4CC1-A5D7-5E94AC495222}" srcOrd="0" destOrd="0" presId="urn:microsoft.com/office/officeart/2008/layout/LinedList"/>
    <dgm:cxn modelId="{8D9F21EE-C092-4C81-B7BF-F9839BBA0F3F}" srcId="{6D2022ED-4BDE-440F-9B36-C6586DEEE01F}" destId="{DA12E493-128A-47C5-A236-D584566671DB}" srcOrd="0" destOrd="0" parTransId="{46303F75-085E-473D-B069-D78755927488}" sibTransId="{F78094F3-F8CD-4521-877A-3CEE468989A4}"/>
    <dgm:cxn modelId="{09CC59A6-A949-478B-9EF3-8FB0DBF3CA63}" type="presParOf" srcId="{0527E19E-F449-4763-B63D-51BFA55F48C4}" destId="{CA3618E4-2DB9-456B-B235-AC4D121FC720}" srcOrd="0" destOrd="0" presId="urn:microsoft.com/office/officeart/2008/layout/LinedList"/>
    <dgm:cxn modelId="{194C8EA4-C29A-4A11-8B2D-AC3A18662CA9}" type="presParOf" srcId="{0527E19E-F449-4763-B63D-51BFA55F48C4}" destId="{5F1EE14C-04BF-4378-805D-D40238547433}" srcOrd="1" destOrd="0" presId="urn:microsoft.com/office/officeart/2008/layout/LinedList"/>
    <dgm:cxn modelId="{7BFD6C90-E782-4759-BEA5-0C8F22B1C05A}" type="presParOf" srcId="{5F1EE14C-04BF-4378-805D-D40238547433}" destId="{F9934B4F-4F56-4075-B207-C853619C2982}" srcOrd="0" destOrd="0" presId="urn:microsoft.com/office/officeart/2008/layout/LinedList"/>
    <dgm:cxn modelId="{4DB319EF-E816-4BA9-BCFF-AA1407CDF341}" type="presParOf" srcId="{5F1EE14C-04BF-4378-805D-D40238547433}" destId="{00D05999-8CC0-4A16-99CE-38E2FC988AFE}" srcOrd="1" destOrd="0" presId="urn:microsoft.com/office/officeart/2008/layout/LinedList"/>
    <dgm:cxn modelId="{F8F7AB06-5B05-4FFB-961F-A11D72DA1DD6}" type="presParOf" srcId="{0527E19E-F449-4763-B63D-51BFA55F48C4}" destId="{34139ACD-A598-467B-8CE1-A1E5A1E7F644}" srcOrd="2" destOrd="0" presId="urn:microsoft.com/office/officeart/2008/layout/LinedList"/>
    <dgm:cxn modelId="{255ED6D0-EEC5-4EF3-9E03-A089C3F0F390}" type="presParOf" srcId="{0527E19E-F449-4763-B63D-51BFA55F48C4}" destId="{1A4BC7A5-9699-435C-A8B5-E81B6542F117}" srcOrd="3" destOrd="0" presId="urn:microsoft.com/office/officeart/2008/layout/LinedList"/>
    <dgm:cxn modelId="{B1D89989-0703-4B45-AFD6-3670224E4A14}" type="presParOf" srcId="{1A4BC7A5-9699-435C-A8B5-E81B6542F117}" destId="{34C80E15-528B-4CC1-A5D7-5E94AC495222}" srcOrd="0" destOrd="0" presId="urn:microsoft.com/office/officeart/2008/layout/LinedList"/>
    <dgm:cxn modelId="{255A1B56-7A4A-4C99-98D8-899F1C03B441}" type="presParOf" srcId="{1A4BC7A5-9699-435C-A8B5-E81B6542F117}" destId="{48AD79D8-E78C-4DCB-AF6F-BBC80FBF12C6}" srcOrd="1" destOrd="0" presId="urn:microsoft.com/office/officeart/2008/layout/LinedList"/>
    <dgm:cxn modelId="{DA29CDDA-B445-4E3F-9799-61A26BEE9E44}" type="presParOf" srcId="{0527E19E-F449-4763-B63D-51BFA55F48C4}" destId="{A5923885-EB85-40BB-AED3-1FCBC6D32848}" srcOrd="4" destOrd="0" presId="urn:microsoft.com/office/officeart/2008/layout/LinedList"/>
    <dgm:cxn modelId="{C1C98716-2E1C-44BE-AB01-D9E47AA71057}" type="presParOf" srcId="{0527E19E-F449-4763-B63D-51BFA55F48C4}" destId="{7C1AFDCE-EA93-44E8-B44C-9D6C2AC0C76C}" srcOrd="5" destOrd="0" presId="urn:microsoft.com/office/officeart/2008/layout/LinedList"/>
    <dgm:cxn modelId="{F3BC809A-F755-4B60-9801-29227E8D0D9B}" type="presParOf" srcId="{7C1AFDCE-EA93-44E8-B44C-9D6C2AC0C76C}" destId="{FC642F86-F426-453A-BCD2-D6231ED02FC0}" srcOrd="0" destOrd="0" presId="urn:microsoft.com/office/officeart/2008/layout/LinedList"/>
    <dgm:cxn modelId="{9E8F1A3A-3014-4CA5-8303-688E44750EC8}" type="presParOf" srcId="{7C1AFDCE-EA93-44E8-B44C-9D6C2AC0C76C}" destId="{FE6549EE-FA48-45CC-BB9E-835EF48F10F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6885CE5-49D8-42BA-8315-6626D4A7263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8085777-B9E4-450A-9263-07ACC7C839B2}">
      <dgm:prSet/>
      <dgm:spPr/>
      <dgm:t>
        <a:bodyPr/>
        <a:lstStyle/>
        <a:p>
          <a:r>
            <a:rPr lang="en-US"/>
            <a:t>Correct pronoun use:​</a:t>
          </a:r>
        </a:p>
      </dgm:t>
    </dgm:pt>
    <dgm:pt modelId="{023E2EA5-A7CA-4490-B346-6EDE0AA68DB2}" type="parTrans" cxnId="{A7C24B2D-9DC3-47F4-886A-53D4A6BC0AFD}">
      <dgm:prSet/>
      <dgm:spPr/>
      <dgm:t>
        <a:bodyPr/>
        <a:lstStyle/>
        <a:p>
          <a:endParaRPr lang="en-US"/>
        </a:p>
      </dgm:t>
    </dgm:pt>
    <dgm:pt modelId="{688EE5FC-F8E6-45E5-B4E9-E93F4E1AF9A1}" type="sibTrans" cxnId="{A7C24B2D-9DC3-47F4-886A-53D4A6BC0AFD}">
      <dgm:prSet/>
      <dgm:spPr/>
      <dgm:t>
        <a:bodyPr/>
        <a:lstStyle/>
        <a:p>
          <a:endParaRPr lang="en-US"/>
        </a:p>
      </dgm:t>
    </dgm:pt>
    <dgm:pt modelId="{F0393D4F-1CC0-4242-814A-28D9D12A3CF2}">
      <dgm:prSet/>
      <dgm:spPr/>
      <dgm:t>
        <a:bodyPr/>
        <a:lstStyle/>
        <a:p>
          <a:r>
            <a:rPr lang="en-US"/>
            <a:t>Demonstrates respect and listening​</a:t>
          </a:r>
        </a:p>
      </dgm:t>
    </dgm:pt>
    <dgm:pt modelId="{3B05B08C-0872-4015-9490-01F750F93FEE}" type="parTrans" cxnId="{5E1B102A-C029-408A-BF32-C9190630DF8D}">
      <dgm:prSet/>
      <dgm:spPr/>
      <dgm:t>
        <a:bodyPr/>
        <a:lstStyle/>
        <a:p>
          <a:endParaRPr lang="en-US"/>
        </a:p>
      </dgm:t>
    </dgm:pt>
    <dgm:pt modelId="{DF59AC91-40AC-4E4C-B963-117585827E82}" type="sibTrans" cxnId="{5E1B102A-C029-408A-BF32-C9190630DF8D}">
      <dgm:prSet/>
      <dgm:spPr/>
      <dgm:t>
        <a:bodyPr/>
        <a:lstStyle/>
        <a:p>
          <a:endParaRPr lang="en-US"/>
        </a:p>
      </dgm:t>
    </dgm:pt>
    <dgm:pt modelId="{FFFE9525-5C27-4FFB-8C9C-D20B0539DB88}">
      <dgm:prSet/>
      <dgm:spPr/>
      <dgm:t>
        <a:bodyPr/>
        <a:lstStyle/>
        <a:p>
          <a:r>
            <a:rPr lang="en-US"/>
            <a:t>Starts building belonging​</a:t>
          </a:r>
        </a:p>
      </dgm:t>
    </dgm:pt>
    <dgm:pt modelId="{A0925E93-4BE5-499A-8B39-50FBAE497AC7}" type="parTrans" cxnId="{DB2F61D2-E1BD-4083-94CC-AF0351A68A85}">
      <dgm:prSet/>
      <dgm:spPr/>
      <dgm:t>
        <a:bodyPr/>
        <a:lstStyle/>
        <a:p>
          <a:endParaRPr lang="en-US"/>
        </a:p>
      </dgm:t>
    </dgm:pt>
    <dgm:pt modelId="{5F2497F1-F882-4EF2-B075-08317E58AF11}" type="sibTrans" cxnId="{DB2F61D2-E1BD-4083-94CC-AF0351A68A85}">
      <dgm:prSet/>
      <dgm:spPr/>
      <dgm:t>
        <a:bodyPr/>
        <a:lstStyle/>
        <a:p>
          <a:endParaRPr lang="en-US"/>
        </a:p>
      </dgm:t>
    </dgm:pt>
    <dgm:pt modelId="{A56E757E-0C2D-43DC-8002-9CC2149A0E88}">
      <dgm:prSet/>
      <dgm:spPr/>
      <dgm:t>
        <a:bodyPr/>
        <a:lstStyle/>
        <a:p>
          <a:r>
            <a:rPr lang="en-US"/>
            <a:t>Incorrect pronoun use:​</a:t>
          </a:r>
        </a:p>
      </dgm:t>
    </dgm:pt>
    <dgm:pt modelId="{BC15BE7F-0559-4ED0-9280-A94476B4113B}" type="parTrans" cxnId="{A4EE94D5-4D6C-4BB8-B0A9-4AAF7BD0C6F3}">
      <dgm:prSet/>
      <dgm:spPr/>
      <dgm:t>
        <a:bodyPr/>
        <a:lstStyle/>
        <a:p>
          <a:endParaRPr lang="en-US"/>
        </a:p>
      </dgm:t>
    </dgm:pt>
    <dgm:pt modelId="{0EF54C3D-C2DC-4347-9FF9-8CE2DB767BF8}" type="sibTrans" cxnId="{A4EE94D5-4D6C-4BB8-B0A9-4AAF7BD0C6F3}">
      <dgm:prSet/>
      <dgm:spPr/>
      <dgm:t>
        <a:bodyPr/>
        <a:lstStyle/>
        <a:p>
          <a:endParaRPr lang="en-US"/>
        </a:p>
      </dgm:t>
    </dgm:pt>
    <dgm:pt modelId="{EEB5358C-7103-401E-A102-7D8D1002488D}">
      <dgm:prSet/>
      <dgm:spPr/>
      <dgm:t>
        <a:bodyPr/>
        <a:lstStyle/>
        <a:p>
          <a:r>
            <a:rPr lang="en-US"/>
            <a:t>Has a significant negative effects on mental health</a:t>
          </a:r>
        </a:p>
      </dgm:t>
    </dgm:pt>
    <dgm:pt modelId="{1A67BC6F-1CC6-48B7-86C6-A45B12D6FC6B}" type="parTrans" cxnId="{3D95A211-2AAF-49E8-B4A8-3A0EA2841FBD}">
      <dgm:prSet/>
      <dgm:spPr/>
      <dgm:t>
        <a:bodyPr/>
        <a:lstStyle/>
        <a:p>
          <a:endParaRPr lang="en-US"/>
        </a:p>
      </dgm:t>
    </dgm:pt>
    <dgm:pt modelId="{4F152DB0-E2F4-4601-A62E-21B2A665C9BF}" type="sibTrans" cxnId="{3D95A211-2AAF-49E8-B4A8-3A0EA2841FBD}">
      <dgm:prSet/>
      <dgm:spPr/>
      <dgm:t>
        <a:bodyPr/>
        <a:lstStyle/>
        <a:p>
          <a:endParaRPr lang="en-US"/>
        </a:p>
      </dgm:t>
    </dgm:pt>
    <dgm:pt modelId="{73C036F7-3521-473B-B50D-6D2E835C6B00}">
      <dgm:prSet/>
      <dgm:spPr/>
      <dgm:t>
        <a:bodyPr/>
        <a:lstStyle/>
        <a:p>
          <a:r>
            <a:rPr lang="en-US"/>
            <a:t>Transgender people who are accepted and affirmed by their coworkers and colleagues have better mental health and lower rates of suicidal ideation</a:t>
          </a:r>
        </a:p>
      </dgm:t>
    </dgm:pt>
    <dgm:pt modelId="{BEB24F3F-1FC7-471D-A841-A75D713B3634}" type="parTrans" cxnId="{1A69561D-089A-4A6A-BC93-8DFE88412444}">
      <dgm:prSet/>
      <dgm:spPr/>
      <dgm:t>
        <a:bodyPr/>
        <a:lstStyle/>
        <a:p>
          <a:endParaRPr lang="en-US"/>
        </a:p>
      </dgm:t>
    </dgm:pt>
    <dgm:pt modelId="{B0DF27C7-6C4A-47C6-AB3B-38756FD0726E}" type="sibTrans" cxnId="{1A69561D-089A-4A6A-BC93-8DFE88412444}">
      <dgm:prSet/>
      <dgm:spPr/>
      <dgm:t>
        <a:bodyPr/>
        <a:lstStyle/>
        <a:p>
          <a:endParaRPr lang="en-US"/>
        </a:p>
      </dgm:t>
    </dgm:pt>
    <dgm:pt modelId="{53428024-233C-4BA1-88AE-4CDE866B1FD8}" type="pres">
      <dgm:prSet presAssocID="{26885CE5-49D8-42BA-8315-6626D4A7263C}" presName="Name0" presStyleCnt="0">
        <dgm:presLayoutVars>
          <dgm:dir/>
          <dgm:animLvl val="lvl"/>
          <dgm:resizeHandles val="exact"/>
        </dgm:presLayoutVars>
      </dgm:prSet>
      <dgm:spPr/>
    </dgm:pt>
    <dgm:pt modelId="{DB96EA25-0886-4A40-BC96-693999AC2425}" type="pres">
      <dgm:prSet presAssocID="{B8085777-B9E4-450A-9263-07ACC7C839B2}" presName="linNode" presStyleCnt="0"/>
      <dgm:spPr/>
    </dgm:pt>
    <dgm:pt modelId="{165C2160-D380-4013-8AF4-6956FC1E4103}" type="pres">
      <dgm:prSet presAssocID="{B8085777-B9E4-450A-9263-07ACC7C839B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F8151966-2B9B-4BFB-B4E9-DC84FBC59C7F}" type="pres">
      <dgm:prSet presAssocID="{B8085777-B9E4-450A-9263-07ACC7C839B2}" presName="descendantText" presStyleLbl="alignAccFollowNode1" presStyleIdx="0" presStyleCnt="2">
        <dgm:presLayoutVars>
          <dgm:bulletEnabled val="1"/>
        </dgm:presLayoutVars>
      </dgm:prSet>
      <dgm:spPr/>
    </dgm:pt>
    <dgm:pt modelId="{56BA0F34-E3A9-46DA-B9FF-B7E1EAED4A3D}" type="pres">
      <dgm:prSet presAssocID="{688EE5FC-F8E6-45E5-B4E9-E93F4E1AF9A1}" presName="sp" presStyleCnt="0"/>
      <dgm:spPr/>
    </dgm:pt>
    <dgm:pt modelId="{9F6F0A9C-8F04-4766-A3B7-39D8DE65D801}" type="pres">
      <dgm:prSet presAssocID="{A56E757E-0C2D-43DC-8002-9CC2149A0E88}" presName="linNode" presStyleCnt="0"/>
      <dgm:spPr/>
    </dgm:pt>
    <dgm:pt modelId="{1135B517-810A-4281-AF5B-D71500B3ECC6}" type="pres">
      <dgm:prSet presAssocID="{A56E757E-0C2D-43DC-8002-9CC2149A0E8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2AD6295-711D-4515-A72A-2C778E95493F}" type="pres">
      <dgm:prSet presAssocID="{A56E757E-0C2D-43DC-8002-9CC2149A0E88}" presName="descendantText" presStyleLbl="alignAccFollowNode1" presStyleIdx="1" presStyleCnt="2">
        <dgm:presLayoutVars>
          <dgm:bulletEnabled val="1"/>
        </dgm:presLayoutVars>
      </dgm:prSet>
      <dgm:spPr/>
    </dgm:pt>
    <dgm:pt modelId="{77156042-8E38-418F-9782-EC83BA5B9537}" type="pres">
      <dgm:prSet presAssocID="{0EF54C3D-C2DC-4347-9FF9-8CE2DB767BF8}" presName="sp" presStyleCnt="0"/>
      <dgm:spPr/>
    </dgm:pt>
    <dgm:pt modelId="{7CFC11CB-8170-4751-BEA0-F3F51FF8FB14}" type="pres">
      <dgm:prSet presAssocID="{73C036F7-3521-473B-B50D-6D2E835C6B00}" presName="linNode" presStyleCnt="0"/>
      <dgm:spPr/>
    </dgm:pt>
    <dgm:pt modelId="{BAF6F061-5A2C-4192-9687-5F374EB30523}" type="pres">
      <dgm:prSet presAssocID="{73C036F7-3521-473B-B50D-6D2E835C6B00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BD9F1002-0D1C-48B0-AB59-20A2DA002D69}" type="presOf" srcId="{26885CE5-49D8-42BA-8315-6626D4A7263C}" destId="{53428024-233C-4BA1-88AE-4CDE866B1FD8}" srcOrd="0" destOrd="0" presId="urn:microsoft.com/office/officeart/2005/8/layout/vList5"/>
    <dgm:cxn modelId="{3D95A211-2AAF-49E8-B4A8-3A0EA2841FBD}" srcId="{A56E757E-0C2D-43DC-8002-9CC2149A0E88}" destId="{EEB5358C-7103-401E-A102-7D8D1002488D}" srcOrd="0" destOrd="0" parTransId="{1A67BC6F-1CC6-48B7-86C6-A45B12D6FC6B}" sibTransId="{4F152DB0-E2F4-4601-A62E-21B2A665C9BF}"/>
    <dgm:cxn modelId="{1A69561D-089A-4A6A-BC93-8DFE88412444}" srcId="{26885CE5-49D8-42BA-8315-6626D4A7263C}" destId="{73C036F7-3521-473B-B50D-6D2E835C6B00}" srcOrd="2" destOrd="0" parTransId="{BEB24F3F-1FC7-471D-A841-A75D713B3634}" sibTransId="{B0DF27C7-6C4A-47C6-AB3B-38756FD0726E}"/>
    <dgm:cxn modelId="{5E1B102A-C029-408A-BF32-C9190630DF8D}" srcId="{B8085777-B9E4-450A-9263-07ACC7C839B2}" destId="{F0393D4F-1CC0-4242-814A-28D9D12A3CF2}" srcOrd="0" destOrd="0" parTransId="{3B05B08C-0872-4015-9490-01F750F93FEE}" sibTransId="{DF59AC91-40AC-4E4C-B963-117585827E82}"/>
    <dgm:cxn modelId="{A7C24B2D-9DC3-47F4-886A-53D4A6BC0AFD}" srcId="{26885CE5-49D8-42BA-8315-6626D4A7263C}" destId="{B8085777-B9E4-450A-9263-07ACC7C839B2}" srcOrd="0" destOrd="0" parTransId="{023E2EA5-A7CA-4490-B346-6EDE0AA68DB2}" sibTransId="{688EE5FC-F8E6-45E5-B4E9-E93F4E1AF9A1}"/>
    <dgm:cxn modelId="{5F853E47-6498-4644-A3B8-B3582FB12337}" type="presOf" srcId="{73C036F7-3521-473B-B50D-6D2E835C6B00}" destId="{BAF6F061-5A2C-4192-9687-5F374EB30523}" srcOrd="0" destOrd="0" presId="urn:microsoft.com/office/officeart/2005/8/layout/vList5"/>
    <dgm:cxn modelId="{EBD68B7D-BD53-4C02-B767-8678EF301978}" type="presOf" srcId="{A56E757E-0C2D-43DC-8002-9CC2149A0E88}" destId="{1135B517-810A-4281-AF5B-D71500B3ECC6}" srcOrd="0" destOrd="0" presId="urn:microsoft.com/office/officeart/2005/8/layout/vList5"/>
    <dgm:cxn modelId="{3E3B3094-05E2-4F86-B9D5-ABF3FF9CB21D}" type="presOf" srcId="{F0393D4F-1CC0-4242-814A-28D9D12A3CF2}" destId="{F8151966-2B9B-4BFB-B4E9-DC84FBC59C7F}" srcOrd="0" destOrd="0" presId="urn:microsoft.com/office/officeart/2005/8/layout/vList5"/>
    <dgm:cxn modelId="{54DEEB9D-C0DC-4197-B8B6-F98A15484689}" type="presOf" srcId="{EEB5358C-7103-401E-A102-7D8D1002488D}" destId="{62AD6295-711D-4515-A72A-2C778E95493F}" srcOrd="0" destOrd="0" presId="urn:microsoft.com/office/officeart/2005/8/layout/vList5"/>
    <dgm:cxn modelId="{2AE0A0B8-EDD9-4AC2-BF11-574E18D51FE1}" type="presOf" srcId="{FFFE9525-5C27-4FFB-8C9C-D20B0539DB88}" destId="{F8151966-2B9B-4BFB-B4E9-DC84FBC59C7F}" srcOrd="0" destOrd="1" presId="urn:microsoft.com/office/officeart/2005/8/layout/vList5"/>
    <dgm:cxn modelId="{1F264EC3-D857-416E-B3C9-12EFD9E4DE77}" type="presOf" srcId="{B8085777-B9E4-450A-9263-07ACC7C839B2}" destId="{165C2160-D380-4013-8AF4-6956FC1E4103}" srcOrd="0" destOrd="0" presId="urn:microsoft.com/office/officeart/2005/8/layout/vList5"/>
    <dgm:cxn modelId="{DB2F61D2-E1BD-4083-94CC-AF0351A68A85}" srcId="{B8085777-B9E4-450A-9263-07ACC7C839B2}" destId="{FFFE9525-5C27-4FFB-8C9C-D20B0539DB88}" srcOrd="1" destOrd="0" parTransId="{A0925E93-4BE5-499A-8B39-50FBAE497AC7}" sibTransId="{5F2497F1-F882-4EF2-B075-08317E58AF11}"/>
    <dgm:cxn modelId="{A4EE94D5-4D6C-4BB8-B0A9-4AAF7BD0C6F3}" srcId="{26885CE5-49D8-42BA-8315-6626D4A7263C}" destId="{A56E757E-0C2D-43DC-8002-9CC2149A0E88}" srcOrd="1" destOrd="0" parTransId="{BC15BE7F-0559-4ED0-9280-A94476B4113B}" sibTransId="{0EF54C3D-C2DC-4347-9FF9-8CE2DB767BF8}"/>
    <dgm:cxn modelId="{9899DC10-0A3D-4058-9AA9-988847966CC9}" type="presParOf" srcId="{53428024-233C-4BA1-88AE-4CDE866B1FD8}" destId="{DB96EA25-0886-4A40-BC96-693999AC2425}" srcOrd="0" destOrd="0" presId="urn:microsoft.com/office/officeart/2005/8/layout/vList5"/>
    <dgm:cxn modelId="{5008F4B8-03C0-405B-A70C-A628BAB8E933}" type="presParOf" srcId="{DB96EA25-0886-4A40-BC96-693999AC2425}" destId="{165C2160-D380-4013-8AF4-6956FC1E4103}" srcOrd="0" destOrd="0" presId="urn:microsoft.com/office/officeart/2005/8/layout/vList5"/>
    <dgm:cxn modelId="{B03B6F89-527C-46AF-8851-50B7E353F8D1}" type="presParOf" srcId="{DB96EA25-0886-4A40-BC96-693999AC2425}" destId="{F8151966-2B9B-4BFB-B4E9-DC84FBC59C7F}" srcOrd="1" destOrd="0" presId="urn:microsoft.com/office/officeart/2005/8/layout/vList5"/>
    <dgm:cxn modelId="{A6581084-3091-4045-9413-9711EE52FFD9}" type="presParOf" srcId="{53428024-233C-4BA1-88AE-4CDE866B1FD8}" destId="{56BA0F34-E3A9-46DA-B9FF-B7E1EAED4A3D}" srcOrd="1" destOrd="0" presId="urn:microsoft.com/office/officeart/2005/8/layout/vList5"/>
    <dgm:cxn modelId="{79A79D29-C409-474F-9987-EE237ED06026}" type="presParOf" srcId="{53428024-233C-4BA1-88AE-4CDE866B1FD8}" destId="{9F6F0A9C-8F04-4766-A3B7-39D8DE65D801}" srcOrd="2" destOrd="0" presId="urn:microsoft.com/office/officeart/2005/8/layout/vList5"/>
    <dgm:cxn modelId="{98E19C3A-9BC7-4337-A34F-463BE9792E8B}" type="presParOf" srcId="{9F6F0A9C-8F04-4766-A3B7-39D8DE65D801}" destId="{1135B517-810A-4281-AF5B-D71500B3ECC6}" srcOrd="0" destOrd="0" presId="urn:microsoft.com/office/officeart/2005/8/layout/vList5"/>
    <dgm:cxn modelId="{8C47DAC1-EFAD-452B-B8EC-3ABF3772ECBE}" type="presParOf" srcId="{9F6F0A9C-8F04-4766-A3B7-39D8DE65D801}" destId="{62AD6295-711D-4515-A72A-2C778E95493F}" srcOrd="1" destOrd="0" presId="urn:microsoft.com/office/officeart/2005/8/layout/vList5"/>
    <dgm:cxn modelId="{5F8C7E8E-6573-4414-8947-BF35627EB514}" type="presParOf" srcId="{53428024-233C-4BA1-88AE-4CDE866B1FD8}" destId="{77156042-8E38-418F-9782-EC83BA5B9537}" srcOrd="3" destOrd="0" presId="urn:microsoft.com/office/officeart/2005/8/layout/vList5"/>
    <dgm:cxn modelId="{641D4B65-9920-4228-8C03-30EE6E8C857F}" type="presParOf" srcId="{53428024-233C-4BA1-88AE-4CDE866B1FD8}" destId="{7CFC11CB-8170-4751-BEA0-F3F51FF8FB14}" srcOrd="4" destOrd="0" presId="urn:microsoft.com/office/officeart/2005/8/layout/vList5"/>
    <dgm:cxn modelId="{C8DD197C-0BC6-488E-9AE9-8C67AF854D48}" type="presParOf" srcId="{7CFC11CB-8170-4751-BEA0-F3F51FF8FB14}" destId="{BAF6F061-5A2C-4192-9687-5F374EB3052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D87ED27-9C8F-4FC1-892B-AF433B85B7A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72C8AD3-80EE-42CF-91E0-B6904038779D}">
      <dgm:prSet/>
      <dgm:spPr/>
      <dgm:t>
        <a:bodyPr/>
        <a:lstStyle/>
        <a:p>
          <a:r>
            <a:rPr lang="en-US"/>
            <a:t>Even though it can be challenging to adopt because we are raised to think of gender roles in our society as "normal" or "ideal“…</a:t>
          </a:r>
        </a:p>
      </dgm:t>
    </dgm:pt>
    <dgm:pt modelId="{0EDFF5EB-9FD3-45BA-AA88-7F8E427421BF}" type="parTrans" cxnId="{F6AAA21B-1470-43E3-80B2-10535504EB77}">
      <dgm:prSet/>
      <dgm:spPr/>
      <dgm:t>
        <a:bodyPr/>
        <a:lstStyle/>
        <a:p>
          <a:endParaRPr lang="en-US"/>
        </a:p>
      </dgm:t>
    </dgm:pt>
    <dgm:pt modelId="{1B1A13FC-DFF6-49CB-80E2-3907F8C0231E}" type="sibTrans" cxnId="{F6AAA21B-1470-43E3-80B2-10535504EB77}">
      <dgm:prSet/>
      <dgm:spPr/>
      <dgm:t>
        <a:bodyPr/>
        <a:lstStyle/>
        <a:p>
          <a:endParaRPr lang="en-US"/>
        </a:p>
      </dgm:t>
    </dgm:pt>
    <dgm:pt modelId="{397ACF61-AFCF-4358-B2C4-E500919A9ED1}">
      <dgm:prSet/>
      <dgm:spPr/>
      <dgm:t>
        <a:bodyPr/>
        <a:lstStyle/>
        <a:p>
          <a:r>
            <a:rPr lang="en-US"/>
            <a:t>Gender-inclusive language:</a:t>
          </a:r>
        </a:p>
      </dgm:t>
    </dgm:pt>
    <dgm:pt modelId="{E45F0852-421F-46D8-B2F7-CBE7862D7ACB}" type="parTrans" cxnId="{4320BDA3-939C-44F2-BCD5-7A67A491A2D5}">
      <dgm:prSet/>
      <dgm:spPr/>
      <dgm:t>
        <a:bodyPr/>
        <a:lstStyle/>
        <a:p>
          <a:endParaRPr lang="en-US"/>
        </a:p>
      </dgm:t>
    </dgm:pt>
    <dgm:pt modelId="{75264C08-7D3D-4B4F-9344-19D2D9334ABB}" type="sibTrans" cxnId="{4320BDA3-939C-44F2-BCD5-7A67A491A2D5}">
      <dgm:prSet/>
      <dgm:spPr/>
      <dgm:t>
        <a:bodyPr/>
        <a:lstStyle/>
        <a:p>
          <a:endParaRPr lang="en-US"/>
        </a:p>
      </dgm:t>
    </dgm:pt>
    <dgm:pt modelId="{3B1095BC-0EC1-449B-8B29-F10EB3856233}">
      <dgm:prSet/>
      <dgm:spPr/>
      <dgm:t>
        <a:bodyPr/>
        <a:lstStyle/>
        <a:p>
          <a:r>
            <a:rPr lang="en-US"/>
            <a:t>Decreases exclusion of people based on gender</a:t>
          </a:r>
        </a:p>
      </dgm:t>
    </dgm:pt>
    <dgm:pt modelId="{4691E4ED-F3A2-4B27-886E-EADEABBE6A89}" type="parTrans" cxnId="{8DDF470B-3608-4DCE-BF70-B7FCB3BE3822}">
      <dgm:prSet/>
      <dgm:spPr/>
      <dgm:t>
        <a:bodyPr/>
        <a:lstStyle/>
        <a:p>
          <a:endParaRPr lang="en-US"/>
        </a:p>
      </dgm:t>
    </dgm:pt>
    <dgm:pt modelId="{FC213048-AFC8-4ED9-9C95-E114FD14F1AF}" type="sibTrans" cxnId="{8DDF470B-3608-4DCE-BF70-B7FCB3BE3822}">
      <dgm:prSet/>
      <dgm:spPr/>
      <dgm:t>
        <a:bodyPr/>
        <a:lstStyle/>
        <a:p>
          <a:endParaRPr lang="en-US"/>
        </a:p>
      </dgm:t>
    </dgm:pt>
    <dgm:pt modelId="{80637BD0-CBF6-4466-91B7-4F6BF829B59D}">
      <dgm:prSet/>
      <dgm:spPr/>
      <dgm:t>
        <a:bodyPr/>
        <a:lstStyle/>
        <a:p>
          <a:r>
            <a:rPr lang="en-US"/>
            <a:t>Increase inclusion of transgender, non-binary, and gender expansive people</a:t>
          </a:r>
        </a:p>
      </dgm:t>
    </dgm:pt>
    <dgm:pt modelId="{AB35EE2B-341E-4F18-AD76-ADC3C6587F99}" type="parTrans" cxnId="{92AC5906-2D21-4069-B6B9-343EA9D6593C}">
      <dgm:prSet/>
      <dgm:spPr/>
      <dgm:t>
        <a:bodyPr/>
        <a:lstStyle/>
        <a:p>
          <a:endParaRPr lang="en-US"/>
        </a:p>
      </dgm:t>
    </dgm:pt>
    <dgm:pt modelId="{768F942D-06FD-4041-B46D-6447DCFC26CE}" type="sibTrans" cxnId="{92AC5906-2D21-4069-B6B9-343EA9D6593C}">
      <dgm:prSet/>
      <dgm:spPr/>
      <dgm:t>
        <a:bodyPr/>
        <a:lstStyle/>
        <a:p>
          <a:endParaRPr lang="en-US"/>
        </a:p>
      </dgm:t>
    </dgm:pt>
    <dgm:pt modelId="{ECBDEC9E-9F14-4CD6-A8C3-6C017254E019}">
      <dgm:prSet/>
      <dgm:spPr/>
      <dgm:t>
        <a:bodyPr/>
        <a:lstStyle/>
        <a:p>
          <a:r>
            <a:rPr lang="en-US"/>
            <a:t>Demonstrates that we value each other and respect each other's humanity</a:t>
          </a:r>
        </a:p>
      </dgm:t>
    </dgm:pt>
    <dgm:pt modelId="{CE30CCEA-C830-4B00-98CC-A35F15949D7D}" type="parTrans" cxnId="{BD496441-09CE-4A0A-91F4-46CD595125B1}">
      <dgm:prSet/>
      <dgm:spPr/>
      <dgm:t>
        <a:bodyPr/>
        <a:lstStyle/>
        <a:p>
          <a:endParaRPr lang="en-US"/>
        </a:p>
      </dgm:t>
    </dgm:pt>
    <dgm:pt modelId="{369C2E67-E152-4179-98BA-59B275DE9B47}" type="sibTrans" cxnId="{BD496441-09CE-4A0A-91F4-46CD595125B1}">
      <dgm:prSet/>
      <dgm:spPr/>
      <dgm:t>
        <a:bodyPr/>
        <a:lstStyle/>
        <a:p>
          <a:endParaRPr lang="en-US"/>
        </a:p>
      </dgm:t>
    </dgm:pt>
    <dgm:pt modelId="{8DC85740-E534-4B2A-BD09-335C8C4FB3A6}" type="pres">
      <dgm:prSet presAssocID="{7D87ED27-9C8F-4FC1-892B-AF433B85B7A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DCCB667-23F0-451C-A137-33A26E2EDCB9}" type="pres">
      <dgm:prSet presAssocID="{272C8AD3-80EE-42CF-91E0-B6904038779D}" presName="root1" presStyleCnt="0"/>
      <dgm:spPr/>
    </dgm:pt>
    <dgm:pt modelId="{3EF1F0F5-5553-4A25-9FD4-346840533588}" type="pres">
      <dgm:prSet presAssocID="{272C8AD3-80EE-42CF-91E0-B6904038779D}" presName="LevelOneTextNode" presStyleLbl="node0" presStyleIdx="0" presStyleCnt="2">
        <dgm:presLayoutVars>
          <dgm:chPref val="3"/>
        </dgm:presLayoutVars>
      </dgm:prSet>
      <dgm:spPr/>
    </dgm:pt>
    <dgm:pt modelId="{73412415-A877-4D57-B9BC-748473A47DF1}" type="pres">
      <dgm:prSet presAssocID="{272C8AD3-80EE-42CF-91E0-B6904038779D}" presName="level2hierChild" presStyleCnt="0"/>
      <dgm:spPr/>
    </dgm:pt>
    <dgm:pt modelId="{73E7D315-1A75-4A55-9E1A-663E129340B9}" type="pres">
      <dgm:prSet presAssocID="{397ACF61-AFCF-4358-B2C4-E500919A9ED1}" presName="root1" presStyleCnt="0"/>
      <dgm:spPr/>
    </dgm:pt>
    <dgm:pt modelId="{B2CB0B9F-6A24-47D5-BF73-AB8D65D50AAD}" type="pres">
      <dgm:prSet presAssocID="{397ACF61-AFCF-4358-B2C4-E500919A9ED1}" presName="LevelOneTextNode" presStyleLbl="node0" presStyleIdx="1" presStyleCnt="2">
        <dgm:presLayoutVars>
          <dgm:chPref val="3"/>
        </dgm:presLayoutVars>
      </dgm:prSet>
      <dgm:spPr/>
    </dgm:pt>
    <dgm:pt modelId="{D84CFF16-0BCF-497C-917B-A1FDB68EC55D}" type="pres">
      <dgm:prSet presAssocID="{397ACF61-AFCF-4358-B2C4-E500919A9ED1}" presName="level2hierChild" presStyleCnt="0"/>
      <dgm:spPr/>
    </dgm:pt>
    <dgm:pt modelId="{338C3EE8-504E-445A-A5AC-A6A9B69C5CF2}" type="pres">
      <dgm:prSet presAssocID="{4691E4ED-F3A2-4B27-886E-EADEABBE6A89}" presName="conn2-1" presStyleLbl="parChTrans1D2" presStyleIdx="0" presStyleCnt="3"/>
      <dgm:spPr/>
    </dgm:pt>
    <dgm:pt modelId="{3C286E1A-B7A9-43C7-B00B-EFF522356838}" type="pres">
      <dgm:prSet presAssocID="{4691E4ED-F3A2-4B27-886E-EADEABBE6A89}" presName="connTx" presStyleLbl="parChTrans1D2" presStyleIdx="0" presStyleCnt="3"/>
      <dgm:spPr/>
    </dgm:pt>
    <dgm:pt modelId="{5276A7F4-4C1C-485A-9C0F-9915048DA46C}" type="pres">
      <dgm:prSet presAssocID="{3B1095BC-0EC1-449B-8B29-F10EB3856233}" presName="root2" presStyleCnt="0"/>
      <dgm:spPr/>
    </dgm:pt>
    <dgm:pt modelId="{B9178384-30C6-4996-82D9-303CA0CFAF98}" type="pres">
      <dgm:prSet presAssocID="{3B1095BC-0EC1-449B-8B29-F10EB3856233}" presName="LevelTwoTextNode" presStyleLbl="node2" presStyleIdx="0" presStyleCnt="3">
        <dgm:presLayoutVars>
          <dgm:chPref val="3"/>
        </dgm:presLayoutVars>
      </dgm:prSet>
      <dgm:spPr/>
    </dgm:pt>
    <dgm:pt modelId="{34F16785-8858-4DBB-BFA5-C27ABD2CCDF3}" type="pres">
      <dgm:prSet presAssocID="{3B1095BC-0EC1-449B-8B29-F10EB3856233}" presName="level3hierChild" presStyleCnt="0"/>
      <dgm:spPr/>
    </dgm:pt>
    <dgm:pt modelId="{399EA1F0-B8D6-494D-8516-F947C3597C42}" type="pres">
      <dgm:prSet presAssocID="{AB35EE2B-341E-4F18-AD76-ADC3C6587F99}" presName="conn2-1" presStyleLbl="parChTrans1D2" presStyleIdx="1" presStyleCnt="3"/>
      <dgm:spPr/>
    </dgm:pt>
    <dgm:pt modelId="{EDF29C95-B180-41B3-94B7-0F71E36C14ED}" type="pres">
      <dgm:prSet presAssocID="{AB35EE2B-341E-4F18-AD76-ADC3C6587F99}" presName="connTx" presStyleLbl="parChTrans1D2" presStyleIdx="1" presStyleCnt="3"/>
      <dgm:spPr/>
    </dgm:pt>
    <dgm:pt modelId="{6EABC18F-4166-4FA1-8926-2D01592C212F}" type="pres">
      <dgm:prSet presAssocID="{80637BD0-CBF6-4466-91B7-4F6BF829B59D}" presName="root2" presStyleCnt="0"/>
      <dgm:spPr/>
    </dgm:pt>
    <dgm:pt modelId="{E0D684B7-CC6F-45F9-A0DA-A6EED663116B}" type="pres">
      <dgm:prSet presAssocID="{80637BD0-CBF6-4466-91B7-4F6BF829B59D}" presName="LevelTwoTextNode" presStyleLbl="node2" presStyleIdx="1" presStyleCnt="3">
        <dgm:presLayoutVars>
          <dgm:chPref val="3"/>
        </dgm:presLayoutVars>
      </dgm:prSet>
      <dgm:spPr/>
    </dgm:pt>
    <dgm:pt modelId="{C472DB3E-559B-4F4E-8C8B-0A080AADC9BF}" type="pres">
      <dgm:prSet presAssocID="{80637BD0-CBF6-4466-91B7-4F6BF829B59D}" presName="level3hierChild" presStyleCnt="0"/>
      <dgm:spPr/>
    </dgm:pt>
    <dgm:pt modelId="{66BE5125-A11B-488A-8750-9F94464C11DD}" type="pres">
      <dgm:prSet presAssocID="{CE30CCEA-C830-4B00-98CC-A35F15949D7D}" presName="conn2-1" presStyleLbl="parChTrans1D2" presStyleIdx="2" presStyleCnt="3"/>
      <dgm:spPr/>
    </dgm:pt>
    <dgm:pt modelId="{E7AA1E13-4F55-4F38-9A1C-0F5BE3DCE135}" type="pres">
      <dgm:prSet presAssocID="{CE30CCEA-C830-4B00-98CC-A35F15949D7D}" presName="connTx" presStyleLbl="parChTrans1D2" presStyleIdx="2" presStyleCnt="3"/>
      <dgm:spPr/>
    </dgm:pt>
    <dgm:pt modelId="{40242071-4E77-4D6F-B82E-FFDF6C85C038}" type="pres">
      <dgm:prSet presAssocID="{ECBDEC9E-9F14-4CD6-A8C3-6C017254E019}" presName="root2" presStyleCnt="0"/>
      <dgm:spPr/>
    </dgm:pt>
    <dgm:pt modelId="{A3583B03-AAF4-4F3D-99D0-03FC7FAE6E18}" type="pres">
      <dgm:prSet presAssocID="{ECBDEC9E-9F14-4CD6-A8C3-6C017254E019}" presName="LevelTwoTextNode" presStyleLbl="node2" presStyleIdx="2" presStyleCnt="3">
        <dgm:presLayoutVars>
          <dgm:chPref val="3"/>
        </dgm:presLayoutVars>
      </dgm:prSet>
      <dgm:spPr/>
    </dgm:pt>
    <dgm:pt modelId="{1980823E-4A51-4CE5-B61F-5BB138C5670D}" type="pres">
      <dgm:prSet presAssocID="{ECBDEC9E-9F14-4CD6-A8C3-6C017254E019}" presName="level3hierChild" presStyleCnt="0"/>
      <dgm:spPr/>
    </dgm:pt>
  </dgm:ptLst>
  <dgm:cxnLst>
    <dgm:cxn modelId="{44ACDD02-51F4-4B1F-8BA5-250BA0D67EBD}" type="presOf" srcId="{7D87ED27-9C8F-4FC1-892B-AF433B85B7A8}" destId="{8DC85740-E534-4B2A-BD09-335C8C4FB3A6}" srcOrd="0" destOrd="0" presId="urn:microsoft.com/office/officeart/2005/8/layout/hierarchy2"/>
    <dgm:cxn modelId="{84D65F03-BE73-4D83-B71A-D8C2544C92BA}" type="presOf" srcId="{3B1095BC-0EC1-449B-8B29-F10EB3856233}" destId="{B9178384-30C6-4996-82D9-303CA0CFAF98}" srcOrd="0" destOrd="0" presId="urn:microsoft.com/office/officeart/2005/8/layout/hierarchy2"/>
    <dgm:cxn modelId="{92AC5906-2D21-4069-B6B9-343EA9D6593C}" srcId="{397ACF61-AFCF-4358-B2C4-E500919A9ED1}" destId="{80637BD0-CBF6-4466-91B7-4F6BF829B59D}" srcOrd="1" destOrd="0" parTransId="{AB35EE2B-341E-4F18-AD76-ADC3C6587F99}" sibTransId="{768F942D-06FD-4041-B46D-6447DCFC26CE}"/>
    <dgm:cxn modelId="{744F8107-BEED-43DC-81DA-0E93AB8786D5}" type="presOf" srcId="{80637BD0-CBF6-4466-91B7-4F6BF829B59D}" destId="{E0D684B7-CC6F-45F9-A0DA-A6EED663116B}" srcOrd="0" destOrd="0" presId="urn:microsoft.com/office/officeart/2005/8/layout/hierarchy2"/>
    <dgm:cxn modelId="{8DDF470B-3608-4DCE-BF70-B7FCB3BE3822}" srcId="{397ACF61-AFCF-4358-B2C4-E500919A9ED1}" destId="{3B1095BC-0EC1-449B-8B29-F10EB3856233}" srcOrd="0" destOrd="0" parTransId="{4691E4ED-F3A2-4B27-886E-EADEABBE6A89}" sibTransId="{FC213048-AFC8-4ED9-9C95-E114FD14F1AF}"/>
    <dgm:cxn modelId="{48963E14-C361-4990-9DB5-9642EBCB7014}" type="presOf" srcId="{272C8AD3-80EE-42CF-91E0-B6904038779D}" destId="{3EF1F0F5-5553-4A25-9FD4-346840533588}" srcOrd="0" destOrd="0" presId="urn:microsoft.com/office/officeart/2005/8/layout/hierarchy2"/>
    <dgm:cxn modelId="{0FDD841A-2C46-480B-B5DB-E2F6FC48CE9F}" type="presOf" srcId="{AB35EE2B-341E-4F18-AD76-ADC3C6587F99}" destId="{399EA1F0-B8D6-494D-8516-F947C3597C42}" srcOrd="0" destOrd="0" presId="urn:microsoft.com/office/officeart/2005/8/layout/hierarchy2"/>
    <dgm:cxn modelId="{F6AAA21B-1470-43E3-80B2-10535504EB77}" srcId="{7D87ED27-9C8F-4FC1-892B-AF433B85B7A8}" destId="{272C8AD3-80EE-42CF-91E0-B6904038779D}" srcOrd="0" destOrd="0" parTransId="{0EDFF5EB-9FD3-45BA-AA88-7F8E427421BF}" sibTransId="{1B1A13FC-DFF6-49CB-80E2-3907F8C0231E}"/>
    <dgm:cxn modelId="{B23CCA23-2104-49DF-A115-24B9791BFF72}" type="presOf" srcId="{ECBDEC9E-9F14-4CD6-A8C3-6C017254E019}" destId="{A3583B03-AAF4-4F3D-99D0-03FC7FAE6E18}" srcOrd="0" destOrd="0" presId="urn:microsoft.com/office/officeart/2005/8/layout/hierarchy2"/>
    <dgm:cxn modelId="{BD496441-09CE-4A0A-91F4-46CD595125B1}" srcId="{397ACF61-AFCF-4358-B2C4-E500919A9ED1}" destId="{ECBDEC9E-9F14-4CD6-A8C3-6C017254E019}" srcOrd="2" destOrd="0" parTransId="{CE30CCEA-C830-4B00-98CC-A35F15949D7D}" sibTransId="{369C2E67-E152-4179-98BA-59B275DE9B47}"/>
    <dgm:cxn modelId="{55C41162-952E-4AB5-8D95-1DF8A70E739F}" type="presOf" srcId="{CE30CCEA-C830-4B00-98CC-A35F15949D7D}" destId="{66BE5125-A11B-488A-8750-9F94464C11DD}" srcOrd="0" destOrd="0" presId="urn:microsoft.com/office/officeart/2005/8/layout/hierarchy2"/>
    <dgm:cxn modelId="{3DC5A951-F675-406D-AAFD-41FE3E972A14}" type="presOf" srcId="{CE30CCEA-C830-4B00-98CC-A35F15949D7D}" destId="{E7AA1E13-4F55-4F38-9A1C-0F5BE3DCE135}" srcOrd="1" destOrd="0" presId="urn:microsoft.com/office/officeart/2005/8/layout/hierarchy2"/>
    <dgm:cxn modelId="{4320BDA3-939C-44F2-BCD5-7A67A491A2D5}" srcId="{7D87ED27-9C8F-4FC1-892B-AF433B85B7A8}" destId="{397ACF61-AFCF-4358-B2C4-E500919A9ED1}" srcOrd="1" destOrd="0" parTransId="{E45F0852-421F-46D8-B2F7-CBE7862D7ACB}" sibTransId="{75264C08-7D3D-4B4F-9344-19D2D9334ABB}"/>
    <dgm:cxn modelId="{F7F3EFA5-CC7D-4BB1-8DE2-4A8E8AD2CAA5}" type="presOf" srcId="{397ACF61-AFCF-4358-B2C4-E500919A9ED1}" destId="{B2CB0B9F-6A24-47D5-BF73-AB8D65D50AAD}" srcOrd="0" destOrd="0" presId="urn:microsoft.com/office/officeart/2005/8/layout/hierarchy2"/>
    <dgm:cxn modelId="{459463C2-823A-4DC0-92DD-D8A8CDA8FBB0}" type="presOf" srcId="{4691E4ED-F3A2-4B27-886E-EADEABBE6A89}" destId="{338C3EE8-504E-445A-A5AC-A6A9B69C5CF2}" srcOrd="0" destOrd="0" presId="urn:microsoft.com/office/officeart/2005/8/layout/hierarchy2"/>
    <dgm:cxn modelId="{96A732E8-1CA3-4CCF-A5BB-A524778BEB87}" type="presOf" srcId="{4691E4ED-F3A2-4B27-886E-EADEABBE6A89}" destId="{3C286E1A-B7A9-43C7-B00B-EFF522356838}" srcOrd="1" destOrd="0" presId="urn:microsoft.com/office/officeart/2005/8/layout/hierarchy2"/>
    <dgm:cxn modelId="{34F498E8-5895-44D8-92C0-3B22370B12DC}" type="presOf" srcId="{AB35EE2B-341E-4F18-AD76-ADC3C6587F99}" destId="{EDF29C95-B180-41B3-94B7-0F71E36C14ED}" srcOrd="1" destOrd="0" presId="urn:microsoft.com/office/officeart/2005/8/layout/hierarchy2"/>
    <dgm:cxn modelId="{32613B52-B7F1-456C-B04F-2F9F61D8D463}" type="presParOf" srcId="{8DC85740-E534-4B2A-BD09-335C8C4FB3A6}" destId="{4DCCB667-23F0-451C-A137-33A26E2EDCB9}" srcOrd="0" destOrd="0" presId="urn:microsoft.com/office/officeart/2005/8/layout/hierarchy2"/>
    <dgm:cxn modelId="{346B4EFA-07E2-4155-8585-F9B5DD5CB736}" type="presParOf" srcId="{4DCCB667-23F0-451C-A137-33A26E2EDCB9}" destId="{3EF1F0F5-5553-4A25-9FD4-346840533588}" srcOrd="0" destOrd="0" presId="urn:microsoft.com/office/officeart/2005/8/layout/hierarchy2"/>
    <dgm:cxn modelId="{5E630A2E-3FE3-4257-AD17-0ECA01CDDD6C}" type="presParOf" srcId="{4DCCB667-23F0-451C-A137-33A26E2EDCB9}" destId="{73412415-A877-4D57-B9BC-748473A47DF1}" srcOrd="1" destOrd="0" presId="urn:microsoft.com/office/officeart/2005/8/layout/hierarchy2"/>
    <dgm:cxn modelId="{7C822FA1-FD0F-4FE9-A850-6E36343B6634}" type="presParOf" srcId="{8DC85740-E534-4B2A-BD09-335C8C4FB3A6}" destId="{73E7D315-1A75-4A55-9E1A-663E129340B9}" srcOrd="1" destOrd="0" presId="urn:microsoft.com/office/officeart/2005/8/layout/hierarchy2"/>
    <dgm:cxn modelId="{EB1787DF-7428-48AC-A324-288FC8D54E88}" type="presParOf" srcId="{73E7D315-1A75-4A55-9E1A-663E129340B9}" destId="{B2CB0B9F-6A24-47D5-BF73-AB8D65D50AAD}" srcOrd="0" destOrd="0" presId="urn:microsoft.com/office/officeart/2005/8/layout/hierarchy2"/>
    <dgm:cxn modelId="{38C29DEC-A1AE-498B-BFA4-C9BF6F0CFE95}" type="presParOf" srcId="{73E7D315-1A75-4A55-9E1A-663E129340B9}" destId="{D84CFF16-0BCF-497C-917B-A1FDB68EC55D}" srcOrd="1" destOrd="0" presId="urn:microsoft.com/office/officeart/2005/8/layout/hierarchy2"/>
    <dgm:cxn modelId="{9D8DAE1F-9FD6-4127-A803-44CCAE9B7CDB}" type="presParOf" srcId="{D84CFF16-0BCF-497C-917B-A1FDB68EC55D}" destId="{338C3EE8-504E-445A-A5AC-A6A9B69C5CF2}" srcOrd="0" destOrd="0" presId="urn:microsoft.com/office/officeart/2005/8/layout/hierarchy2"/>
    <dgm:cxn modelId="{91ED1E75-4D81-4B56-AB75-2D330E839E0D}" type="presParOf" srcId="{338C3EE8-504E-445A-A5AC-A6A9B69C5CF2}" destId="{3C286E1A-B7A9-43C7-B00B-EFF522356838}" srcOrd="0" destOrd="0" presId="urn:microsoft.com/office/officeart/2005/8/layout/hierarchy2"/>
    <dgm:cxn modelId="{ABEA2A66-BA8D-4A55-9546-326FFD468A96}" type="presParOf" srcId="{D84CFF16-0BCF-497C-917B-A1FDB68EC55D}" destId="{5276A7F4-4C1C-485A-9C0F-9915048DA46C}" srcOrd="1" destOrd="0" presId="urn:microsoft.com/office/officeart/2005/8/layout/hierarchy2"/>
    <dgm:cxn modelId="{A6D7ABD4-72CC-4956-8D9F-842BA913476B}" type="presParOf" srcId="{5276A7F4-4C1C-485A-9C0F-9915048DA46C}" destId="{B9178384-30C6-4996-82D9-303CA0CFAF98}" srcOrd="0" destOrd="0" presId="urn:microsoft.com/office/officeart/2005/8/layout/hierarchy2"/>
    <dgm:cxn modelId="{9825E38C-D244-4676-89D4-7576EB840F00}" type="presParOf" srcId="{5276A7F4-4C1C-485A-9C0F-9915048DA46C}" destId="{34F16785-8858-4DBB-BFA5-C27ABD2CCDF3}" srcOrd="1" destOrd="0" presId="urn:microsoft.com/office/officeart/2005/8/layout/hierarchy2"/>
    <dgm:cxn modelId="{1F4770E8-0B23-44E0-B3C1-CC260D955ECC}" type="presParOf" srcId="{D84CFF16-0BCF-497C-917B-A1FDB68EC55D}" destId="{399EA1F0-B8D6-494D-8516-F947C3597C42}" srcOrd="2" destOrd="0" presId="urn:microsoft.com/office/officeart/2005/8/layout/hierarchy2"/>
    <dgm:cxn modelId="{FC1F8C44-FEFF-4246-BEAC-8446FF9C67C3}" type="presParOf" srcId="{399EA1F0-B8D6-494D-8516-F947C3597C42}" destId="{EDF29C95-B180-41B3-94B7-0F71E36C14ED}" srcOrd="0" destOrd="0" presId="urn:microsoft.com/office/officeart/2005/8/layout/hierarchy2"/>
    <dgm:cxn modelId="{4ECC3868-30C6-42F4-A7CF-D822AE34540A}" type="presParOf" srcId="{D84CFF16-0BCF-497C-917B-A1FDB68EC55D}" destId="{6EABC18F-4166-4FA1-8926-2D01592C212F}" srcOrd="3" destOrd="0" presId="urn:microsoft.com/office/officeart/2005/8/layout/hierarchy2"/>
    <dgm:cxn modelId="{9BCCB332-DE10-4665-9DF6-FDBD26E09EB8}" type="presParOf" srcId="{6EABC18F-4166-4FA1-8926-2D01592C212F}" destId="{E0D684B7-CC6F-45F9-A0DA-A6EED663116B}" srcOrd="0" destOrd="0" presId="urn:microsoft.com/office/officeart/2005/8/layout/hierarchy2"/>
    <dgm:cxn modelId="{F34ECBD2-206B-4E46-878E-43AC4D96711D}" type="presParOf" srcId="{6EABC18F-4166-4FA1-8926-2D01592C212F}" destId="{C472DB3E-559B-4F4E-8C8B-0A080AADC9BF}" srcOrd="1" destOrd="0" presId="urn:microsoft.com/office/officeart/2005/8/layout/hierarchy2"/>
    <dgm:cxn modelId="{7912F077-8F37-4A1C-B958-0562F018B713}" type="presParOf" srcId="{D84CFF16-0BCF-497C-917B-A1FDB68EC55D}" destId="{66BE5125-A11B-488A-8750-9F94464C11DD}" srcOrd="4" destOrd="0" presId="urn:microsoft.com/office/officeart/2005/8/layout/hierarchy2"/>
    <dgm:cxn modelId="{34047CC6-D89D-433A-AF14-402A92410E0B}" type="presParOf" srcId="{66BE5125-A11B-488A-8750-9F94464C11DD}" destId="{E7AA1E13-4F55-4F38-9A1C-0F5BE3DCE135}" srcOrd="0" destOrd="0" presId="urn:microsoft.com/office/officeart/2005/8/layout/hierarchy2"/>
    <dgm:cxn modelId="{37B04D87-4738-4DCD-AFB2-06868647E563}" type="presParOf" srcId="{D84CFF16-0BCF-497C-917B-A1FDB68EC55D}" destId="{40242071-4E77-4D6F-B82E-FFDF6C85C038}" srcOrd="5" destOrd="0" presId="urn:microsoft.com/office/officeart/2005/8/layout/hierarchy2"/>
    <dgm:cxn modelId="{C6C948DE-76FF-42B4-9C6D-6904DB35D9A7}" type="presParOf" srcId="{40242071-4E77-4D6F-B82E-FFDF6C85C038}" destId="{A3583B03-AAF4-4F3D-99D0-03FC7FAE6E18}" srcOrd="0" destOrd="0" presId="urn:microsoft.com/office/officeart/2005/8/layout/hierarchy2"/>
    <dgm:cxn modelId="{4BC477C9-3928-41A1-AA88-E0A5B47A7235}" type="presParOf" srcId="{40242071-4E77-4D6F-B82E-FFDF6C85C038}" destId="{1980823E-4A51-4CE5-B61F-5BB138C5670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52B871A-7DA7-465F-AAEB-32D5FCF8DD1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09C79A-4A59-4F48-8E2F-1444E717AB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Biases: tendency, preference, or prejudice towards or against something</a:t>
          </a:r>
        </a:p>
      </dgm:t>
    </dgm:pt>
    <dgm:pt modelId="{1AA00237-0E4D-4228-85C1-83329587E722}" type="parTrans" cxnId="{1BE72923-280F-4935-9C1C-E0811198C7D2}">
      <dgm:prSet/>
      <dgm:spPr/>
      <dgm:t>
        <a:bodyPr/>
        <a:lstStyle/>
        <a:p>
          <a:endParaRPr lang="en-US"/>
        </a:p>
      </dgm:t>
    </dgm:pt>
    <dgm:pt modelId="{1E636ED0-78BC-4FE7-B96A-A083A2E8646B}" type="sibTrans" cxnId="{1BE72923-280F-4935-9C1C-E0811198C7D2}">
      <dgm:prSet/>
      <dgm:spPr/>
      <dgm:t>
        <a:bodyPr/>
        <a:lstStyle/>
        <a:p>
          <a:endParaRPr lang="en-US"/>
        </a:p>
      </dgm:t>
    </dgm:pt>
    <dgm:pt modelId="{5955588B-0A87-4F68-9817-B83DDA02C8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Most often based on stereotypes or “general knowledge”</a:t>
          </a:r>
        </a:p>
      </dgm:t>
    </dgm:pt>
    <dgm:pt modelId="{2CAF9A1A-D787-4FE2-918B-15799C68EEF8}" type="parTrans" cxnId="{11FCFFA9-2216-44B1-8DE9-AF2C5BE1A92C}">
      <dgm:prSet/>
      <dgm:spPr/>
      <dgm:t>
        <a:bodyPr/>
        <a:lstStyle/>
        <a:p>
          <a:endParaRPr lang="en-US"/>
        </a:p>
      </dgm:t>
    </dgm:pt>
    <dgm:pt modelId="{F1653CFC-AD4E-4525-ADF6-8DDBA6E4A570}" type="sibTrans" cxnId="{11FCFFA9-2216-44B1-8DE9-AF2C5BE1A92C}">
      <dgm:prSet/>
      <dgm:spPr/>
      <dgm:t>
        <a:bodyPr/>
        <a:lstStyle/>
        <a:p>
          <a:endParaRPr lang="en-US"/>
        </a:p>
      </dgm:t>
    </dgm:pt>
    <dgm:pt modelId="{8640CEDC-E30A-4B9F-8739-79D2993AB6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Are a normal thing to identify in ourselves and something we can actively work to unlearn</a:t>
          </a:r>
        </a:p>
      </dgm:t>
    </dgm:pt>
    <dgm:pt modelId="{95B90A25-7FDD-4FF8-AC81-D458F395CAAA}" type="parTrans" cxnId="{6D07F99E-D33F-431C-BBEF-B878AD403C59}">
      <dgm:prSet/>
      <dgm:spPr/>
      <dgm:t>
        <a:bodyPr/>
        <a:lstStyle/>
        <a:p>
          <a:endParaRPr lang="en-US"/>
        </a:p>
      </dgm:t>
    </dgm:pt>
    <dgm:pt modelId="{3E6BCA32-EED9-43FE-B58E-1C0FE69BE073}" type="sibTrans" cxnId="{6D07F99E-D33F-431C-BBEF-B878AD403C59}">
      <dgm:prSet/>
      <dgm:spPr/>
      <dgm:t>
        <a:bodyPr/>
        <a:lstStyle/>
        <a:p>
          <a:endParaRPr lang="en-US"/>
        </a:p>
      </dgm:t>
    </dgm:pt>
    <dgm:pt modelId="{B1C356D2-B26F-4F09-931F-F7E6E1C8D2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Bias questionnaires can be helpful to self-reflect</a:t>
          </a:r>
        </a:p>
      </dgm:t>
    </dgm:pt>
    <dgm:pt modelId="{A8E7D806-F56A-495F-8EB8-405C357A13DE}" type="parTrans" cxnId="{2C8068F8-5645-4709-9BC2-C63F09B577CD}">
      <dgm:prSet/>
      <dgm:spPr/>
      <dgm:t>
        <a:bodyPr/>
        <a:lstStyle/>
        <a:p>
          <a:endParaRPr lang="en-US"/>
        </a:p>
      </dgm:t>
    </dgm:pt>
    <dgm:pt modelId="{1DCDC7EE-21DD-4993-9AB2-B969D0E4BDA0}" type="sibTrans" cxnId="{2C8068F8-5645-4709-9BC2-C63F09B577CD}">
      <dgm:prSet/>
      <dgm:spPr/>
      <dgm:t>
        <a:bodyPr/>
        <a:lstStyle/>
        <a:p>
          <a:endParaRPr lang="en-US"/>
        </a:p>
      </dgm:t>
    </dgm:pt>
    <dgm:pt modelId="{3968CBF8-BA32-4600-B89E-03849EAB8F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Can help identify areas of discomfort where we need to work on ourselves</a:t>
          </a:r>
        </a:p>
      </dgm:t>
    </dgm:pt>
    <dgm:pt modelId="{9992BA2E-97FD-4AB5-A83B-0397198BA069}" type="parTrans" cxnId="{28129655-7AD8-4901-A035-669CE8D6617D}">
      <dgm:prSet/>
      <dgm:spPr/>
      <dgm:t>
        <a:bodyPr/>
        <a:lstStyle/>
        <a:p>
          <a:endParaRPr lang="en-US"/>
        </a:p>
      </dgm:t>
    </dgm:pt>
    <dgm:pt modelId="{00EE17B5-F71F-4BBB-A83F-04BF27AE35EA}" type="sibTrans" cxnId="{28129655-7AD8-4901-A035-669CE8D6617D}">
      <dgm:prSet/>
      <dgm:spPr/>
      <dgm:t>
        <a:bodyPr/>
        <a:lstStyle/>
        <a:p>
          <a:endParaRPr lang="en-US"/>
        </a:p>
      </dgm:t>
    </dgm:pt>
    <dgm:pt modelId="{485E245B-12F7-4455-B813-97DAE2ADF9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Biases often lead to harmful assumptions about someone's identity or behavior</a:t>
          </a:r>
        </a:p>
      </dgm:t>
    </dgm:pt>
    <dgm:pt modelId="{A3F0C9E2-2690-4732-9C71-4CA0533CD56C}" type="parTrans" cxnId="{EA14748E-DBD6-4788-88C6-E5F38E861E5C}">
      <dgm:prSet/>
      <dgm:spPr/>
      <dgm:t>
        <a:bodyPr/>
        <a:lstStyle/>
        <a:p>
          <a:endParaRPr lang="en-US"/>
        </a:p>
      </dgm:t>
    </dgm:pt>
    <dgm:pt modelId="{37065B36-CE7D-4810-BF05-950459DBCDBE}" type="sibTrans" cxnId="{EA14748E-DBD6-4788-88C6-E5F38E861E5C}">
      <dgm:prSet/>
      <dgm:spPr/>
      <dgm:t>
        <a:bodyPr/>
        <a:lstStyle/>
        <a:p>
          <a:endParaRPr lang="en-US"/>
        </a:p>
      </dgm:t>
    </dgm:pt>
    <dgm:pt modelId="{9CC3CFE9-38F1-4C78-8095-351B7B56CF3B}" type="pres">
      <dgm:prSet presAssocID="{552B871A-7DA7-465F-AAEB-32D5FCF8DD1D}" presName="root" presStyleCnt="0">
        <dgm:presLayoutVars>
          <dgm:dir/>
          <dgm:resizeHandles val="exact"/>
        </dgm:presLayoutVars>
      </dgm:prSet>
      <dgm:spPr/>
    </dgm:pt>
    <dgm:pt modelId="{596FA8FD-5BE4-4207-AD01-F60839FE4AEA}" type="pres">
      <dgm:prSet presAssocID="{6309C79A-4A59-4F48-8E2F-1444E717ABB0}" presName="compNode" presStyleCnt="0"/>
      <dgm:spPr/>
    </dgm:pt>
    <dgm:pt modelId="{DA154E51-9AB4-4BD9-B78B-D2E0AA05C18F}" type="pres">
      <dgm:prSet presAssocID="{6309C79A-4A59-4F48-8E2F-1444E717ABB0}" presName="bgRect" presStyleLbl="bgShp" presStyleIdx="0" presStyleCnt="3"/>
      <dgm:spPr/>
    </dgm:pt>
    <dgm:pt modelId="{C9C819CC-D9DB-45C8-910C-1FB372184421}" type="pres">
      <dgm:prSet presAssocID="{6309C79A-4A59-4F48-8E2F-1444E717ABB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71071CF3-9F44-4B31-850D-0EB5882FF6E1}" type="pres">
      <dgm:prSet presAssocID="{6309C79A-4A59-4F48-8E2F-1444E717ABB0}" presName="spaceRect" presStyleCnt="0"/>
      <dgm:spPr/>
    </dgm:pt>
    <dgm:pt modelId="{1134CB56-74BE-4F73-83B9-0AAE1CB30C40}" type="pres">
      <dgm:prSet presAssocID="{6309C79A-4A59-4F48-8E2F-1444E717ABB0}" presName="parTx" presStyleLbl="revTx" presStyleIdx="0" presStyleCnt="5">
        <dgm:presLayoutVars>
          <dgm:chMax val="0"/>
          <dgm:chPref val="0"/>
        </dgm:presLayoutVars>
      </dgm:prSet>
      <dgm:spPr/>
    </dgm:pt>
    <dgm:pt modelId="{73ACA88B-2380-4716-8BA5-0576400C4F9A}" type="pres">
      <dgm:prSet presAssocID="{6309C79A-4A59-4F48-8E2F-1444E717ABB0}" presName="desTx" presStyleLbl="revTx" presStyleIdx="1" presStyleCnt="5">
        <dgm:presLayoutVars/>
      </dgm:prSet>
      <dgm:spPr/>
    </dgm:pt>
    <dgm:pt modelId="{0F29922F-8BB6-4E0A-9BE0-030DB77F5787}" type="pres">
      <dgm:prSet presAssocID="{1E636ED0-78BC-4FE7-B96A-A083A2E8646B}" presName="sibTrans" presStyleCnt="0"/>
      <dgm:spPr/>
    </dgm:pt>
    <dgm:pt modelId="{3F5FC247-7613-4279-A0D0-60489EF202AF}" type="pres">
      <dgm:prSet presAssocID="{B1C356D2-B26F-4F09-931F-F7E6E1C8D2A4}" presName="compNode" presStyleCnt="0"/>
      <dgm:spPr/>
    </dgm:pt>
    <dgm:pt modelId="{8E5740DF-26A2-423C-843C-C4C02DFCF9F5}" type="pres">
      <dgm:prSet presAssocID="{B1C356D2-B26F-4F09-931F-F7E6E1C8D2A4}" presName="bgRect" presStyleLbl="bgShp" presStyleIdx="1" presStyleCnt="3"/>
      <dgm:spPr/>
    </dgm:pt>
    <dgm:pt modelId="{2B285494-6794-4511-9A01-B66E518CD9E0}" type="pres">
      <dgm:prSet presAssocID="{B1C356D2-B26F-4F09-931F-F7E6E1C8D2A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9BF5DEEF-E1CF-4FCD-8694-DFABD74D3456}" type="pres">
      <dgm:prSet presAssocID="{B1C356D2-B26F-4F09-931F-F7E6E1C8D2A4}" presName="spaceRect" presStyleCnt="0"/>
      <dgm:spPr/>
    </dgm:pt>
    <dgm:pt modelId="{AAC281E5-2D8B-4EDC-A55F-2C1E2C095685}" type="pres">
      <dgm:prSet presAssocID="{B1C356D2-B26F-4F09-931F-F7E6E1C8D2A4}" presName="parTx" presStyleLbl="revTx" presStyleIdx="2" presStyleCnt="5">
        <dgm:presLayoutVars>
          <dgm:chMax val="0"/>
          <dgm:chPref val="0"/>
        </dgm:presLayoutVars>
      </dgm:prSet>
      <dgm:spPr/>
    </dgm:pt>
    <dgm:pt modelId="{798A0304-7DCD-4CA0-9EF9-06B1DB5FF384}" type="pres">
      <dgm:prSet presAssocID="{B1C356D2-B26F-4F09-931F-F7E6E1C8D2A4}" presName="desTx" presStyleLbl="revTx" presStyleIdx="3" presStyleCnt="5">
        <dgm:presLayoutVars/>
      </dgm:prSet>
      <dgm:spPr/>
    </dgm:pt>
    <dgm:pt modelId="{6C56825E-CCCC-43EA-940D-C402A031DE2D}" type="pres">
      <dgm:prSet presAssocID="{1DCDC7EE-21DD-4993-9AB2-B969D0E4BDA0}" presName="sibTrans" presStyleCnt="0"/>
      <dgm:spPr/>
    </dgm:pt>
    <dgm:pt modelId="{049EC3BA-9F92-4D1D-BB64-7FB28B8B9488}" type="pres">
      <dgm:prSet presAssocID="{485E245B-12F7-4455-B813-97DAE2ADF997}" presName="compNode" presStyleCnt="0"/>
      <dgm:spPr/>
    </dgm:pt>
    <dgm:pt modelId="{ECE1F8B5-85E8-4006-B98F-E198F9329B05}" type="pres">
      <dgm:prSet presAssocID="{485E245B-12F7-4455-B813-97DAE2ADF997}" presName="bgRect" presStyleLbl="bgShp" presStyleIdx="2" presStyleCnt="3"/>
      <dgm:spPr/>
    </dgm:pt>
    <dgm:pt modelId="{B4E9A6DA-D501-443A-8927-FF4A912EFDA3}" type="pres">
      <dgm:prSet presAssocID="{485E245B-12F7-4455-B813-97DAE2ADF99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3E89286-AE53-4556-89D6-691BEF6716F0}" type="pres">
      <dgm:prSet presAssocID="{485E245B-12F7-4455-B813-97DAE2ADF997}" presName="spaceRect" presStyleCnt="0"/>
      <dgm:spPr/>
    </dgm:pt>
    <dgm:pt modelId="{64321E91-2EA7-4AA5-8C3C-E2EDD8AEDD60}" type="pres">
      <dgm:prSet presAssocID="{485E245B-12F7-4455-B813-97DAE2ADF99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1C00D02-2F6F-4007-943B-109A02A1A7BC}" type="presOf" srcId="{485E245B-12F7-4455-B813-97DAE2ADF997}" destId="{64321E91-2EA7-4AA5-8C3C-E2EDD8AEDD60}" srcOrd="0" destOrd="0" presId="urn:microsoft.com/office/officeart/2018/2/layout/IconVerticalSolidList"/>
    <dgm:cxn modelId="{1BE72923-280F-4935-9C1C-E0811198C7D2}" srcId="{552B871A-7DA7-465F-AAEB-32D5FCF8DD1D}" destId="{6309C79A-4A59-4F48-8E2F-1444E717ABB0}" srcOrd="0" destOrd="0" parTransId="{1AA00237-0E4D-4228-85C1-83329587E722}" sibTransId="{1E636ED0-78BC-4FE7-B96A-A083A2E8646B}"/>
    <dgm:cxn modelId="{2C6B3666-6426-4365-8D37-AD018ABB69B0}" type="presOf" srcId="{5955588B-0A87-4F68-9817-B83DDA02C809}" destId="{73ACA88B-2380-4716-8BA5-0576400C4F9A}" srcOrd="0" destOrd="0" presId="urn:microsoft.com/office/officeart/2018/2/layout/IconVerticalSolidList"/>
    <dgm:cxn modelId="{289FF866-8BC9-4BF3-A633-3DBCDC7D19BE}" type="presOf" srcId="{8640CEDC-E30A-4B9F-8739-79D2993AB632}" destId="{73ACA88B-2380-4716-8BA5-0576400C4F9A}" srcOrd="0" destOrd="1" presId="urn:microsoft.com/office/officeart/2018/2/layout/IconVerticalSolidList"/>
    <dgm:cxn modelId="{CBFD766A-9AF8-4C2A-AAF4-DC25C2F7C3CA}" type="presOf" srcId="{6309C79A-4A59-4F48-8E2F-1444E717ABB0}" destId="{1134CB56-74BE-4F73-83B9-0AAE1CB30C40}" srcOrd="0" destOrd="0" presId="urn:microsoft.com/office/officeart/2018/2/layout/IconVerticalSolidList"/>
    <dgm:cxn modelId="{DF3C114B-B27B-4ECF-B97F-94966708292E}" type="presOf" srcId="{B1C356D2-B26F-4F09-931F-F7E6E1C8D2A4}" destId="{AAC281E5-2D8B-4EDC-A55F-2C1E2C095685}" srcOrd="0" destOrd="0" presId="urn:microsoft.com/office/officeart/2018/2/layout/IconVerticalSolidList"/>
    <dgm:cxn modelId="{28129655-7AD8-4901-A035-669CE8D6617D}" srcId="{B1C356D2-B26F-4F09-931F-F7E6E1C8D2A4}" destId="{3968CBF8-BA32-4600-B89E-03849EAB8F27}" srcOrd="0" destOrd="0" parTransId="{9992BA2E-97FD-4AB5-A83B-0397198BA069}" sibTransId="{00EE17B5-F71F-4BBB-A83F-04BF27AE35EA}"/>
    <dgm:cxn modelId="{EA14748E-DBD6-4788-88C6-E5F38E861E5C}" srcId="{552B871A-7DA7-465F-AAEB-32D5FCF8DD1D}" destId="{485E245B-12F7-4455-B813-97DAE2ADF997}" srcOrd="2" destOrd="0" parTransId="{A3F0C9E2-2690-4732-9C71-4CA0533CD56C}" sibTransId="{37065B36-CE7D-4810-BF05-950459DBCDBE}"/>
    <dgm:cxn modelId="{6D07F99E-D33F-431C-BBEF-B878AD403C59}" srcId="{6309C79A-4A59-4F48-8E2F-1444E717ABB0}" destId="{8640CEDC-E30A-4B9F-8739-79D2993AB632}" srcOrd="1" destOrd="0" parTransId="{95B90A25-7FDD-4FF8-AC81-D458F395CAAA}" sibTransId="{3E6BCA32-EED9-43FE-B58E-1C0FE69BE073}"/>
    <dgm:cxn modelId="{73B36EA4-CEAD-4248-91BE-C749E9B03AFD}" type="presOf" srcId="{3968CBF8-BA32-4600-B89E-03849EAB8F27}" destId="{798A0304-7DCD-4CA0-9EF9-06B1DB5FF384}" srcOrd="0" destOrd="0" presId="urn:microsoft.com/office/officeart/2018/2/layout/IconVerticalSolidList"/>
    <dgm:cxn modelId="{11FCFFA9-2216-44B1-8DE9-AF2C5BE1A92C}" srcId="{6309C79A-4A59-4F48-8E2F-1444E717ABB0}" destId="{5955588B-0A87-4F68-9817-B83DDA02C809}" srcOrd="0" destOrd="0" parTransId="{2CAF9A1A-D787-4FE2-918B-15799C68EEF8}" sibTransId="{F1653CFC-AD4E-4525-ADF6-8DDBA6E4A570}"/>
    <dgm:cxn modelId="{6BA8B3E6-BF5E-4BA3-BC8D-069325EF2E0F}" type="presOf" srcId="{552B871A-7DA7-465F-AAEB-32D5FCF8DD1D}" destId="{9CC3CFE9-38F1-4C78-8095-351B7B56CF3B}" srcOrd="0" destOrd="0" presId="urn:microsoft.com/office/officeart/2018/2/layout/IconVerticalSolidList"/>
    <dgm:cxn modelId="{2C8068F8-5645-4709-9BC2-C63F09B577CD}" srcId="{552B871A-7DA7-465F-AAEB-32D5FCF8DD1D}" destId="{B1C356D2-B26F-4F09-931F-F7E6E1C8D2A4}" srcOrd="1" destOrd="0" parTransId="{A8E7D806-F56A-495F-8EB8-405C357A13DE}" sibTransId="{1DCDC7EE-21DD-4993-9AB2-B969D0E4BDA0}"/>
    <dgm:cxn modelId="{A7CAD9B3-FF67-48B8-A163-1DBD7F5C96BB}" type="presParOf" srcId="{9CC3CFE9-38F1-4C78-8095-351B7B56CF3B}" destId="{596FA8FD-5BE4-4207-AD01-F60839FE4AEA}" srcOrd="0" destOrd="0" presId="urn:microsoft.com/office/officeart/2018/2/layout/IconVerticalSolidList"/>
    <dgm:cxn modelId="{B5A0B163-388F-4623-B3AB-59875B1BEEDE}" type="presParOf" srcId="{596FA8FD-5BE4-4207-AD01-F60839FE4AEA}" destId="{DA154E51-9AB4-4BD9-B78B-D2E0AA05C18F}" srcOrd="0" destOrd="0" presId="urn:microsoft.com/office/officeart/2018/2/layout/IconVerticalSolidList"/>
    <dgm:cxn modelId="{873FB4FF-5238-4580-B428-361705B16106}" type="presParOf" srcId="{596FA8FD-5BE4-4207-AD01-F60839FE4AEA}" destId="{C9C819CC-D9DB-45C8-910C-1FB372184421}" srcOrd="1" destOrd="0" presId="urn:microsoft.com/office/officeart/2018/2/layout/IconVerticalSolidList"/>
    <dgm:cxn modelId="{EC2CBB42-FF6B-4AAA-B49C-D29BA7F29EB9}" type="presParOf" srcId="{596FA8FD-5BE4-4207-AD01-F60839FE4AEA}" destId="{71071CF3-9F44-4B31-850D-0EB5882FF6E1}" srcOrd="2" destOrd="0" presId="urn:microsoft.com/office/officeart/2018/2/layout/IconVerticalSolidList"/>
    <dgm:cxn modelId="{C5B72A76-2A39-47E8-93FE-6DDB2EC8A6D5}" type="presParOf" srcId="{596FA8FD-5BE4-4207-AD01-F60839FE4AEA}" destId="{1134CB56-74BE-4F73-83B9-0AAE1CB30C40}" srcOrd="3" destOrd="0" presId="urn:microsoft.com/office/officeart/2018/2/layout/IconVerticalSolidList"/>
    <dgm:cxn modelId="{2AAADBFC-D573-482E-9112-62C04032B40E}" type="presParOf" srcId="{596FA8FD-5BE4-4207-AD01-F60839FE4AEA}" destId="{73ACA88B-2380-4716-8BA5-0576400C4F9A}" srcOrd="4" destOrd="0" presId="urn:microsoft.com/office/officeart/2018/2/layout/IconVerticalSolidList"/>
    <dgm:cxn modelId="{4C166BAB-1441-4C06-8951-3CA35259F39D}" type="presParOf" srcId="{9CC3CFE9-38F1-4C78-8095-351B7B56CF3B}" destId="{0F29922F-8BB6-4E0A-9BE0-030DB77F5787}" srcOrd="1" destOrd="0" presId="urn:microsoft.com/office/officeart/2018/2/layout/IconVerticalSolidList"/>
    <dgm:cxn modelId="{83187D81-322A-428F-88AB-AA657A40B056}" type="presParOf" srcId="{9CC3CFE9-38F1-4C78-8095-351B7B56CF3B}" destId="{3F5FC247-7613-4279-A0D0-60489EF202AF}" srcOrd="2" destOrd="0" presId="urn:microsoft.com/office/officeart/2018/2/layout/IconVerticalSolidList"/>
    <dgm:cxn modelId="{2DAFEE93-DC50-4307-BA25-361DD8D7927D}" type="presParOf" srcId="{3F5FC247-7613-4279-A0D0-60489EF202AF}" destId="{8E5740DF-26A2-423C-843C-C4C02DFCF9F5}" srcOrd="0" destOrd="0" presId="urn:microsoft.com/office/officeart/2018/2/layout/IconVerticalSolidList"/>
    <dgm:cxn modelId="{69F51AD3-DBC9-4418-BD84-E202502F0920}" type="presParOf" srcId="{3F5FC247-7613-4279-A0D0-60489EF202AF}" destId="{2B285494-6794-4511-9A01-B66E518CD9E0}" srcOrd="1" destOrd="0" presId="urn:microsoft.com/office/officeart/2018/2/layout/IconVerticalSolidList"/>
    <dgm:cxn modelId="{3AF7EF97-AA77-4AB7-8921-0D663D73B93F}" type="presParOf" srcId="{3F5FC247-7613-4279-A0D0-60489EF202AF}" destId="{9BF5DEEF-E1CF-4FCD-8694-DFABD74D3456}" srcOrd="2" destOrd="0" presId="urn:microsoft.com/office/officeart/2018/2/layout/IconVerticalSolidList"/>
    <dgm:cxn modelId="{D575AE79-1C58-42C8-9943-00BEA444AB8C}" type="presParOf" srcId="{3F5FC247-7613-4279-A0D0-60489EF202AF}" destId="{AAC281E5-2D8B-4EDC-A55F-2C1E2C095685}" srcOrd="3" destOrd="0" presId="urn:microsoft.com/office/officeart/2018/2/layout/IconVerticalSolidList"/>
    <dgm:cxn modelId="{3366D2A7-002A-4D22-A64E-AEFDCE64D742}" type="presParOf" srcId="{3F5FC247-7613-4279-A0D0-60489EF202AF}" destId="{798A0304-7DCD-4CA0-9EF9-06B1DB5FF384}" srcOrd="4" destOrd="0" presId="urn:microsoft.com/office/officeart/2018/2/layout/IconVerticalSolidList"/>
    <dgm:cxn modelId="{A371676A-E966-4083-8245-3269C942F72B}" type="presParOf" srcId="{9CC3CFE9-38F1-4C78-8095-351B7B56CF3B}" destId="{6C56825E-CCCC-43EA-940D-C402A031DE2D}" srcOrd="3" destOrd="0" presId="urn:microsoft.com/office/officeart/2018/2/layout/IconVerticalSolidList"/>
    <dgm:cxn modelId="{F8A518A6-2286-4B33-971B-2DD63D0E430F}" type="presParOf" srcId="{9CC3CFE9-38F1-4C78-8095-351B7B56CF3B}" destId="{049EC3BA-9F92-4D1D-BB64-7FB28B8B9488}" srcOrd="4" destOrd="0" presId="urn:microsoft.com/office/officeart/2018/2/layout/IconVerticalSolidList"/>
    <dgm:cxn modelId="{FE9A8162-27C8-4B4B-8A3F-ABFD60F877C5}" type="presParOf" srcId="{049EC3BA-9F92-4D1D-BB64-7FB28B8B9488}" destId="{ECE1F8B5-85E8-4006-B98F-E198F9329B05}" srcOrd="0" destOrd="0" presId="urn:microsoft.com/office/officeart/2018/2/layout/IconVerticalSolidList"/>
    <dgm:cxn modelId="{8D69F2CC-E5B6-4FE3-B152-246BCC22BA80}" type="presParOf" srcId="{049EC3BA-9F92-4D1D-BB64-7FB28B8B9488}" destId="{B4E9A6DA-D501-443A-8927-FF4A912EFDA3}" srcOrd="1" destOrd="0" presId="urn:microsoft.com/office/officeart/2018/2/layout/IconVerticalSolidList"/>
    <dgm:cxn modelId="{E194477A-1771-480F-8DC5-48EB652503BC}" type="presParOf" srcId="{049EC3BA-9F92-4D1D-BB64-7FB28B8B9488}" destId="{53E89286-AE53-4556-89D6-691BEF6716F0}" srcOrd="2" destOrd="0" presId="urn:microsoft.com/office/officeart/2018/2/layout/IconVerticalSolidList"/>
    <dgm:cxn modelId="{5AAA46FD-8326-44C5-8DE5-1C548A1B500E}" type="presParOf" srcId="{049EC3BA-9F92-4D1D-BB64-7FB28B8B9488}" destId="{64321E91-2EA7-4AA5-8C3C-E2EDD8AEDD6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BA5E7FB-06A8-49EC-8C0A-FC68AA9F944D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F0D19E8-C19C-43DC-BD9B-79016E3980B7}">
      <dgm:prSet/>
      <dgm:spPr/>
      <dgm:t>
        <a:bodyPr/>
        <a:lstStyle/>
        <a:p>
          <a:r>
            <a:rPr lang="en-US"/>
            <a:t>Avoid guessing or assuming someone’s sexual orientation based on how they act, dress, speak, or other things</a:t>
          </a:r>
        </a:p>
      </dgm:t>
    </dgm:pt>
    <dgm:pt modelId="{2ED2CC97-D848-4C23-B0C7-074BF40B13FB}" type="parTrans" cxnId="{36E1C009-D506-4F35-8F8E-4B472B2BC03A}">
      <dgm:prSet/>
      <dgm:spPr/>
      <dgm:t>
        <a:bodyPr/>
        <a:lstStyle/>
        <a:p>
          <a:endParaRPr lang="en-US"/>
        </a:p>
      </dgm:t>
    </dgm:pt>
    <dgm:pt modelId="{7777812E-FBC0-46AE-AF96-9866F06E6226}" type="sibTrans" cxnId="{36E1C009-D506-4F35-8F8E-4B472B2BC03A}">
      <dgm:prSet/>
      <dgm:spPr/>
      <dgm:t>
        <a:bodyPr/>
        <a:lstStyle/>
        <a:p>
          <a:endParaRPr lang="en-US"/>
        </a:p>
      </dgm:t>
    </dgm:pt>
    <dgm:pt modelId="{674F13DE-6295-4402-BEAC-0374A5E6D9BA}">
      <dgm:prSet/>
      <dgm:spPr/>
      <dgm:t>
        <a:bodyPr/>
        <a:lstStyle/>
        <a:p>
          <a:r>
            <a:rPr lang="en-US"/>
            <a:t>This includes the assumption that heterosexuality/being straight is “normal”</a:t>
          </a:r>
        </a:p>
      </dgm:t>
    </dgm:pt>
    <dgm:pt modelId="{3F43C230-3EC8-49E7-855C-9D848468456E}" type="parTrans" cxnId="{76787520-22FA-4C8A-AB9B-25DAF018CD41}">
      <dgm:prSet/>
      <dgm:spPr/>
      <dgm:t>
        <a:bodyPr/>
        <a:lstStyle/>
        <a:p>
          <a:endParaRPr lang="en-US"/>
        </a:p>
      </dgm:t>
    </dgm:pt>
    <dgm:pt modelId="{E063F4C0-E673-4D38-82FB-39AEC2B66AC9}" type="sibTrans" cxnId="{76787520-22FA-4C8A-AB9B-25DAF018CD41}">
      <dgm:prSet/>
      <dgm:spPr/>
      <dgm:t>
        <a:bodyPr/>
        <a:lstStyle/>
        <a:p>
          <a:endParaRPr lang="en-US"/>
        </a:p>
      </dgm:t>
    </dgm:pt>
    <dgm:pt modelId="{9FFBF2F5-419A-490A-9110-CEBBD32BC364}">
      <dgm:prSet/>
      <dgm:spPr/>
      <dgm:t>
        <a:bodyPr/>
        <a:lstStyle/>
        <a:p>
          <a:r>
            <a:rPr lang="en-US"/>
            <a:t>Use gender neutral language when talking about/asking about partners unless/until you know differently</a:t>
          </a:r>
        </a:p>
      </dgm:t>
    </dgm:pt>
    <dgm:pt modelId="{19205E19-EA67-4D31-8C0B-2003BCE09DBC}" type="parTrans" cxnId="{975296D4-E4E2-4193-A55B-3DCB5D97ECCD}">
      <dgm:prSet/>
      <dgm:spPr/>
      <dgm:t>
        <a:bodyPr/>
        <a:lstStyle/>
        <a:p>
          <a:endParaRPr lang="en-US"/>
        </a:p>
      </dgm:t>
    </dgm:pt>
    <dgm:pt modelId="{3DFDA731-38A2-4225-A219-155CCB7D238D}" type="sibTrans" cxnId="{975296D4-E4E2-4193-A55B-3DCB5D97ECCD}">
      <dgm:prSet/>
      <dgm:spPr/>
      <dgm:t>
        <a:bodyPr/>
        <a:lstStyle/>
        <a:p>
          <a:endParaRPr lang="en-US"/>
        </a:p>
      </dgm:t>
    </dgm:pt>
    <dgm:pt modelId="{C6643BF3-39A8-4F78-A638-3F07DB8ADF70}" type="pres">
      <dgm:prSet presAssocID="{2BA5E7FB-06A8-49EC-8C0A-FC68AA9F944D}" presName="Name0" presStyleCnt="0">
        <dgm:presLayoutVars>
          <dgm:dir/>
          <dgm:animLvl val="lvl"/>
          <dgm:resizeHandles val="exact"/>
        </dgm:presLayoutVars>
      </dgm:prSet>
      <dgm:spPr/>
    </dgm:pt>
    <dgm:pt modelId="{70FC2EB5-7E7D-46EA-B4B9-80F6921E8E73}" type="pres">
      <dgm:prSet presAssocID="{9FFBF2F5-419A-490A-9110-CEBBD32BC364}" presName="boxAndChildren" presStyleCnt="0"/>
      <dgm:spPr/>
    </dgm:pt>
    <dgm:pt modelId="{D42D5F30-FD3A-4EB1-BFCA-81EF194F6DF1}" type="pres">
      <dgm:prSet presAssocID="{9FFBF2F5-419A-490A-9110-CEBBD32BC364}" presName="parentTextBox" presStyleLbl="node1" presStyleIdx="0" presStyleCnt="2"/>
      <dgm:spPr/>
    </dgm:pt>
    <dgm:pt modelId="{2C9F942A-6EA4-45F9-91C5-FE39EF3CEB36}" type="pres">
      <dgm:prSet presAssocID="{7777812E-FBC0-46AE-AF96-9866F06E6226}" presName="sp" presStyleCnt="0"/>
      <dgm:spPr/>
    </dgm:pt>
    <dgm:pt modelId="{8C1D7B08-1CC3-431A-9371-26C90A4336D1}" type="pres">
      <dgm:prSet presAssocID="{CF0D19E8-C19C-43DC-BD9B-79016E3980B7}" presName="arrowAndChildren" presStyleCnt="0"/>
      <dgm:spPr/>
    </dgm:pt>
    <dgm:pt modelId="{BDDD1EFE-7A54-4645-8290-B80F53CA4B6B}" type="pres">
      <dgm:prSet presAssocID="{CF0D19E8-C19C-43DC-BD9B-79016E3980B7}" presName="parentTextArrow" presStyleLbl="node1" presStyleIdx="0" presStyleCnt="2"/>
      <dgm:spPr/>
    </dgm:pt>
    <dgm:pt modelId="{88E4E0C3-6DF3-4CCE-A4C1-AEB391C8621C}" type="pres">
      <dgm:prSet presAssocID="{CF0D19E8-C19C-43DC-BD9B-79016E3980B7}" presName="arrow" presStyleLbl="node1" presStyleIdx="1" presStyleCnt="2"/>
      <dgm:spPr/>
    </dgm:pt>
    <dgm:pt modelId="{2DCF9D4B-5DD9-482D-89D8-CA8E9914C8B5}" type="pres">
      <dgm:prSet presAssocID="{CF0D19E8-C19C-43DC-BD9B-79016E3980B7}" presName="descendantArrow" presStyleCnt="0"/>
      <dgm:spPr/>
    </dgm:pt>
    <dgm:pt modelId="{0D6ABA9C-B180-48ED-A84C-6D09C3780CD5}" type="pres">
      <dgm:prSet presAssocID="{674F13DE-6295-4402-BEAC-0374A5E6D9BA}" presName="childTextArrow" presStyleLbl="fgAccFollowNode1" presStyleIdx="0" presStyleCnt="1">
        <dgm:presLayoutVars>
          <dgm:bulletEnabled val="1"/>
        </dgm:presLayoutVars>
      </dgm:prSet>
      <dgm:spPr/>
    </dgm:pt>
  </dgm:ptLst>
  <dgm:cxnLst>
    <dgm:cxn modelId="{65BB9007-1EBC-4054-B69F-F65AE873782A}" type="presOf" srcId="{CF0D19E8-C19C-43DC-BD9B-79016E3980B7}" destId="{88E4E0C3-6DF3-4CCE-A4C1-AEB391C8621C}" srcOrd="1" destOrd="0" presId="urn:microsoft.com/office/officeart/2005/8/layout/process4"/>
    <dgm:cxn modelId="{F8C99108-8802-49FB-A83E-28A2ACEDA872}" type="presOf" srcId="{674F13DE-6295-4402-BEAC-0374A5E6D9BA}" destId="{0D6ABA9C-B180-48ED-A84C-6D09C3780CD5}" srcOrd="0" destOrd="0" presId="urn:microsoft.com/office/officeart/2005/8/layout/process4"/>
    <dgm:cxn modelId="{36E1C009-D506-4F35-8F8E-4B472B2BC03A}" srcId="{2BA5E7FB-06A8-49EC-8C0A-FC68AA9F944D}" destId="{CF0D19E8-C19C-43DC-BD9B-79016E3980B7}" srcOrd="0" destOrd="0" parTransId="{2ED2CC97-D848-4C23-B0C7-074BF40B13FB}" sibTransId="{7777812E-FBC0-46AE-AF96-9866F06E6226}"/>
    <dgm:cxn modelId="{76787520-22FA-4C8A-AB9B-25DAF018CD41}" srcId="{CF0D19E8-C19C-43DC-BD9B-79016E3980B7}" destId="{674F13DE-6295-4402-BEAC-0374A5E6D9BA}" srcOrd="0" destOrd="0" parTransId="{3F43C230-3EC8-49E7-855C-9D848468456E}" sibTransId="{E063F4C0-E673-4D38-82FB-39AEC2B66AC9}"/>
    <dgm:cxn modelId="{0248CF4C-9A6F-4763-843A-F4F6A0790F89}" type="presOf" srcId="{2BA5E7FB-06A8-49EC-8C0A-FC68AA9F944D}" destId="{C6643BF3-39A8-4F78-A638-3F07DB8ADF70}" srcOrd="0" destOrd="0" presId="urn:microsoft.com/office/officeart/2005/8/layout/process4"/>
    <dgm:cxn modelId="{78DF8A73-A313-4202-8F14-8890AD66ECC7}" type="presOf" srcId="{9FFBF2F5-419A-490A-9110-CEBBD32BC364}" destId="{D42D5F30-FD3A-4EB1-BFCA-81EF194F6DF1}" srcOrd="0" destOrd="0" presId="urn:microsoft.com/office/officeart/2005/8/layout/process4"/>
    <dgm:cxn modelId="{2980A4C7-99F9-4409-BEFE-1EEAB1ECE35B}" type="presOf" srcId="{CF0D19E8-C19C-43DC-BD9B-79016E3980B7}" destId="{BDDD1EFE-7A54-4645-8290-B80F53CA4B6B}" srcOrd="0" destOrd="0" presId="urn:microsoft.com/office/officeart/2005/8/layout/process4"/>
    <dgm:cxn modelId="{975296D4-E4E2-4193-A55B-3DCB5D97ECCD}" srcId="{2BA5E7FB-06A8-49EC-8C0A-FC68AA9F944D}" destId="{9FFBF2F5-419A-490A-9110-CEBBD32BC364}" srcOrd="1" destOrd="0" parTransId="{19205E19-EA67-4D31-8C0B-2003BCE09DBC}" sibTransId="{3DFDA731-38A2-4225-A219-155CCB7D238D}"/>
    <dgm:cxn modelId="{4E0E9CA6-A440-4838-80C1-A6152C22CE3D}" type="presParOf" srcId="{C6643BF3-39A8-4F78-A638-3F07DB8ADF70}" destId="{70FC2EB5-7E7D-46EA-B4B9-80F6921E8E73}" srcOrd="0" destOrd="0" presId="urn:microsoft.com/office/officeart/2005/8/layout/process4"/>
    <dgm:cxn modelId="{E7C58698-D64E-488B-8D2F-DA7E03007AFA}" type="presParOf" srcId="{70FC2EB5-7E7D-46EA-B4B9-80F6921E8E73}" destId="{D42D5F30-FD3A-4EB1-BFCA-81EF194F6DF1}" srcOrd="0" destOrd="0" presId="urn:microsoft.com/office/officeart/2005/8/layout/process4"/>
    <dgm:cxn modelId="{799A4A9D-4AB4-4E63-B1C8-DD190658053D}" type="presParOf" srcId="{C6643BF3-39A8-4F78-A638-3F07DB8ADF70}" destId="{2C9F942A-6EA4-45F9-91C5-FE39EF3CEB36}" srcOrd="1" destOrd="0" presId="urn:microsoft.com/office/officeart/2005/8/layout/process4"/>
    <dgm:cxn modelId="{026382E1-FE5A-4927-AED7-5F67C7A2EAD6}" type="presParOf" srcId="{C6643BF3-39A8-4F78-A638-3F07DB8ADF70}" destId="{8C1D7B08-1CC3-431A-9371-26C90A4336D1}" srcOrd="2" destOrd="0" presId="urn:microsoft.com/office/officeart/2005/8/layout/process4"/>
    <dgm:cxn modelId="{CF550350-8E23-4343-B071-6CB8FA70851E}" type="presParOf" srcId="{8C1D7B08-1CC3-431A-9371-26C90A4336D1}" destId="{BDDD1EFE-7A54-4645-8290-B80F53CA4B6B}" srcOrd="0" destOrd="0" presId="urn:microsoft.com/office/officeart/2005/8/layout/process4"/>
    <dgm:cxn modelId="{CC075A3D-A62D-4727-B8BC-1186E7837B3D}" type="presParOf" srcId="{8C1D7B08-1CC3-431A-9371-26C90A4336D1}" destId="{88E4E0C3-6DF3-4CCE-A4C1-AEB391C8621C}" srcOrd="1" destOrd="0" presId="urn:microsoft.com/office/officeart/2005/8/layout/process4"/>
    <dgm:cxn modelId="{AC351754-3FB6-4FE8-A715-B051C4175BF8}" type="presParOf" srcId="{8C1D7B08-1CC3-431A-9371-26C90A4336D1}" destId="{2DCF9D4B-5DD9-482D-89D8-CA8E9914C8B5}" srcOrd="2" destOrd="0" presId="urn:microsoft.com/office/officeart/2005/8/layout/process4"/>
    <dgm:cxn modelId="{91F751C0-B394-4F8C-A1D5-C32111DE7199}" type="presParOf" srcId="{2DCF9D4B-5DD9-482D-89D8-CA8E9914C8B5}" destId="{0D6ABA9C-B180-48ED-A84C-6D09C3780CD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F4B187-F916-4024-A7B3-2AA9266D1452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49A87A1-185F-4B72-9D98-E5D7D0BC7E01}">
      <dgm:prSet/>
      <dgm:spPr/>
      <dgm:t>
        <a:bodyPr/>
        <a:lstStyle/>
        <a:p>
          <a:r>
            <a:rPr lang="en-US" dirty="0"/>
            <a:t>Introduce some terms and ideas relevant to working with, understanding, and supporting the LGBTQ+ community.</a:t>
          </a:r>
        </a:p>
      </dgm:t>
    </dgm:pt>
    <dgm:pt modelId="{47BA31DF-8BF1-4F6C-8963-858FAC52E34D}" type="parTrans" cxnId="{103423CE-8D12-4643-9B96-3B8E27CDD0CB}">
      <dgm:prSet/>
      <dgm:spPr/>
      <dgm:t>
        <a:bodyPr/>
        <a:lstStyle/>
        <a:p>
          <a:endParaRPr lang="en-US"/>
        </a:p>
      </dgm:t>
    </dgm:pt>
    <dgm:pt modelId="{13ADB4B0-BED9-4841-9606-1986888F2B15}" type="sibTrans" cxnId="{103423CE-8D12-4643-9B96-3B8E27CDD0CB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1A765051-45AC-45E8-85CC-A79FA5609A5A}">
      <dgm:prSet/>
      <dgm:spPr/>
      <dgm:t>
        <a:bodyPr/>
        <a:lstStyle/>
        <a:p>
          <a:r>
            <a:rPr lang="en-US" dirty="0"/>
            <a:t>Provide concrete steps to create and/or maintain affirming and inclusive environments for LGBTQ+ people.</a:t>
          </a:r>
        </a:p>
      </dgm:t>
    </dgm:pt>
    <dgm:pt modelId="{72265324-A9A4-4511-A9E6-DE525561FA69}" type="parTrans" cxnId="{0E792C0A-CC21-4D4E-8F38-551592B6ABCE}">
      <dgm:prSet/>
      <dgm:spPr/>
      <dgm:t>
        <a:bodyPr/>
        <a:lstStyle/>
        <a:p>
          <a:endParaRPr lang="en-US"/>
        </a:p>
      </dgm:t>
    </dgm:pt>
    <dgm:pt modelId="{DE22AF55-A95F-46AE-B3B6-3D30967339B1}" type="sibTrans" cxnId="{0E792C0A-CC21-4D4E-8F38-551592B6ABCE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08058BC9-3267-4598-AF22-503AEA1C93F9}">
      <dgm:prSet/>
      <dgm:spPr/>
      <dgm:t>
        <a:bodyPr/>
        <a:lstStyle/>
        <a:p>
          <a:r>
            <a:rPr lang="en-US" dirty="0"/>
            <a:t>Issues faced by LGBTQ+ Elders.</a:t>
          </a:r>
        </a:p>
      </dgm:t>
    </dgm:pt>
    <dgm:pt modelId="{00A734C8-D91D-4159-ABA1-D0D53CAF8C42}" type="parTrans" cxnId="{1F3C7680-8EA6-4F51-BB5A-881BB3C2BB77}">
      <dgm:prSet/>
      <dgm:spPr/>
      <dgm:t>
        <a:bodyPr/>
        <a:lstStyle/>
        <a:p>
          <a:endParaRPr lang="en-US"/>
        </a:p>
      </dgm:t>
    </dgm:pt>
    <dgm:pt modelId="{EB9DEACA-EFB0-4649-886D-2145F097D094}" type="sibTrans" cxnId="{1F3C7680-8EA6-4F51-BB5A-881BB3C2BB77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0291F609-761D-4165-ABE5-09E3405F51EF}" type="pres">
      <dgm:prSet presAssocID="{C0F4B187-F916-4024-A7B3-2AA9266D1452}" presName="Name0" presStyleCnt="0">
        <dgm:presLayoutVars>
          <dgm:animLvl val="lvl"/>
          <dgm:resizeHandles val="exact"/>
        </dgm:presLayoutVars>
      </dgm:prSet>
      <dgm:spPr/>
    </dgm:pt>
    <dgm:pt modelId="{74EBFC60-E570-45EF-87AF-EE3DA23B97DA}" type="pres">
      <dgm:prSet presAssocID="{A49A87A1-185F-4B72-9D98-E5D7D0BC7E01}" presName="compositeNode" presStyleCnt="0">
        <dgm:presLayoutVars>
          <dgm:bulletEnabled val="1"/>
        </dgm:presLayoutVars>
      </dgm:prSet>
      <dgm:spPr/>
    </dgm:pt>
    <dgm:pt modelId="{95505BEE-1B8D-4CBD-8AEC-00773298E479}" type="pres">
      <dgm:prSet presAssocID="{A49A87A1-185F-4B72-9D98-E5D7D0BC7E01}" presName="bgRect" presStyleLbl="alignNode1" presStyleIdx="0" presStyleCnt="3"/>
      <dgm:spPr/>
    </dgm:pt>
    <dgm:pt modelId="{7525EA13-FCD0-45D5-809E-12FC4E67E3F2}" type="pres">
      <dgm:prSet presAssocID="{13ADB4B0-BED9-4841-9606-1986888F2B15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69FFAD3B-F245-4709-A9B3-6BA8951BB390}" type="pres">
      <dgm:prSet presAssocID="{A49A87A1-185F-4B72-9D98-E5D7D0BC7E01}" presName="nodeRect" presStyleLbl="alignNode1" presStyleIdx="0" presStyleCnt="3">
        <dgm:presLayoutVars>
          <dgm:bulletEnabled val="1"/>
        </dgm:presLayoutVars>
      </dgm:prSet>
      <dgm:spPr/>
    </dgm:pt>
    <dgm:pt modelId="{325867AD-6E02-45D7-869F-4510E870A4D5}" type="pres">
      <dgm:prSet presAssocID="{13ADB4B0-BED9-4841-9606-1986888F2B15}" presName="sibTrans" presStyleCnt="0"/>
      <dgm:spPr/>
    </dgm:pt>
    <dgm:pt modelId="{1868754D-5077-4563-BC02-FA590F92D9E2}" type="pres">
      <dgm:prSet presAssocID="{1A765051-45AC-45E8-85CC-A79FA5609A5A}" presName="compositeNode" presStyleCnt="0">
        <dgm:presLayoutVars>
          <dgm:bulletEnabled val="1"/>
        </dgm:presLayoutVars>
      </dgm:prSet>
      <dgm:spPr/>
    </dgm:pt>
    <dgm:pt modelId="{06DCD50C-0EFB-46E2-83A8-0402E23B1420}" type="pres">
      <dgm:prSet presAssocID="{1A765051-45AC-45E8-85CC-A79FA5609A5A}" presName="bgRect" presStyleLbl="alignNode1" presStyleIdx="1" presStyleCnt="3"/>
      <dgm:spPr/>
    </dgm:pt>
    <dgm:pt modelId="{8799E0A1-19B3-4B44-BD29-EF930B387F9C}" type="pres">
      <dgm:prSet presAssocID="{DE22AF55-A95F-46AE-B3B6-3D30967339B1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4DC47618-94CB-46A9-943D-ABBCFECD2D3D}" type="pres">
      <dgm:prSet presAssocID="{1A765051-45AC-45E8-85CC-A79FA5609A5A}" presName="nodeRect" presStyleLbl="alignNode1" presStyleIdx="1" presStyleCnt="3">
        <dgm:presLayoutVars>
          <dgm:bulletEnabled val="1"/>
        </dgm:presLayoutVars>
      </dgm:prSet>
      <dgm:spPr/>
    </dgm:pt>
    <dgm:pt modelId="{58CCF3DB-A365-4B2D-8032-6EF4628BC83E}" type="pres">
      <dgm:prSet presAssocID="{DE22AF55-A95F-46AE-B3B6-3D30967339B1}" presName="sibTrans" presStyleCnt="0"/>
      <dgm:spPr/>
    </dgm:pt>
    <dgm:pt modelId="{FAE1547A-160E-45C0-B87B-FA63E898F26D}" type="pres">
      <dgm:prSet presAssocID="{08058BC9-3267-4598-AF22-503AEA1C93F9}" presName="compositeNode" presStyleCnt="0">
        <dgm:presLayoutVars>
          <dgm:bulletEnabled val="1"/>
        </dgm:presLayoutVars>
      </dgm:prSet>
      <dgm:spPr/>
    </dgm:pt>
    <dgm:pt modelId="{B50F7FF0-141F-4E66-B61C-BAC7908680F1}" type="pres">
      <dgm:prSet presAssocID="{08058BC9-3267-4598-AF22-503AEA1C93F9}" presName="bgRect" presStyleLbl="alignNode1" presStyleIdx="2" presStyleCnt="3"/>
      <dgm:spPr/>
    </dgm:pt>
    <dgm:pt modelId="{6858CD9D-12DC-405A-8D77-D9B88B4BA6EB}" type="pres">
      <dgm:prSet presAssocID="{EB9DEACA-EFB0-4649-886D-2145F097D094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EFBD5C21-3DF0-4421-9456-FE6B54983017}" type="pres">
      <dgm:prSet presAssocID="{08058BC9-3267-4598-AF22-503AEA1C93F9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0E792C0A-CC21-4D4E-8F38-551592B6ABCE}" srcId="{C0F4B187-F916-4024-A7B3-2AA9266D1452}" destId="{1A765051-45AC-45E8-85CC-A79FA5609A5A}" srcOrd="1" destOrd="0" parTransId="{72265324-A9A4-4511-A9E6-DE525561FA69}" sibTransId="{DE22AF55-A95F-46AE-B3B6-3D30967339B1}"/>
    <dgm:cxn modelId="{44A00D18-304D-40DD-A885-8B3858875F77}" type="presOf" srcId="{08058BC9-3267-4598-AF22-503AEA1C93F9}" destId="{EFBD5C21-3DF0-4421-9456-FE6B54983017}" srcOrd="1" destOrd="0" presId="urn:microsoft.com/office/officeart/2016/7/layout/LinearBlockProcessNumbered"/>
    <dgm:cxn modelId="{AFC29F2C-67AC-45FA-9DA7-7C19218E2A1F}" type="presOf" srcId="{1A765051-45AC-45E8-85CC-A79FA5609A5A}" destId="{06DCD50C-0EFB-46E2-83A8-0402E23B1420}" srcOrd="0" destOrd="0" presId="urn:microsoft.com/office/officeart/2016/7/layout/LinearBlockProcessNumbered"/>
    <dgm:cxn modelId="{2AD47831-3D26-4792-898B-4827EC61CECD}" type="presOf" srcId="{13ADB4B0-BED9-4841-9606-1986888F2B15}" destId="{7525EA13-FCD0-45D5-809E-12FC4E67E3F2}" srcOrd="0" destOrd="0" presId="urn:microsoft.com/office/officeart/2016/7/layout/LinearBlockProcessNumbered"/>
    <dgm:cxn modelId="{BA5BC63E-7110-4814-95F6-47CA37673004}" type="presOf" srcId="{EB9DEACA-EFB0-4649-886D-2145F097D094}" destId="{6858CD9D-12DC-405A-8D77-D9B88B4BA6EB}" srcOrd="0" destOrd="0" presId="urn:microsoft.com/office/officeart/2016/7/layout/LinearBlockProcessNumbered"/>
    <dgm:cxn modelId="{DF21BF77-3208-442C-AD1B-16D5F061A740}" type="presOf" srcId="{A49A87A1-185F-4B72-9D98-E5D7D0BC7E01}" destId="{95505BEE-1B8D-4CBD-8AEC-00773298E479}" srcOrd="0" destOrd="0" presId="urn:microsoft.com/office/officeart/2016/7/layout/LinearBlockProcessNumbered"/>
    <dgm:cxn modelId="{1F3C7680-8EA6-4F51-BB5A-881BB3C2BB77}" srcId="{C0F4B187-F916-4024-A7B3-2AA9266D1452}" destId="{08058BC9-3267-4598-AF22-503AEA1C93F9}" srcOrd="2" destOrd="0" parTransId="{00A734C8-D91D-4159-ABA1-D0D53CAF8C42}" sibTransId="{EB9DEACA-EFB0-4649-886D-2145F097D094}"/>
    <dgm:cxn modelId="{3C21A687-6FB4-422E-B46C-47C76BE45B7E}" type="presOf" srcId="{1A765051-45AC-45E8-85CC-A79FA5609A5A}" destId="{4DC47618-94CB-46A9-943D-ABBCFECD2D3D}" srcOrd="1" destOrd="0" presId="urn:microsoft.com/office/officeart/2016/7/layout/LinearBlockProcessNumbered"/>
    <dgm:cxn modelId="{0AD7798B-C08E-48AF-9172-1426DC3F0650}" type="presOf" srcId="{C0F4B187-F916-4024-A7B3-2AA9266D1452}" destId="{0291F609-761D-4165-ABE5-09E3405F51EF}" srcOrd="0" destOrd="0" presId="urn:microsoft.com/office/officeart/2016/7/layout/LinearBlockProcessNumbered"/>
    <dgm:cxn modelId="{F06BF690-61A0-4140-A2A8-1ABE9E23BFB1}" type="presOf" srcId="{DE22AF55-A95F-46AE-B3B6-3D30967339B1}" destId="{8799E0A1-19B3-4B44-BD29-EF930B387F9C}" srcOrd="0" destOrd="0" presId="urn:microsoft.com/office/officeart/2016/7/layout/LinearBlockProcessNumbered"/>
    <dgm:cxn modelId="{0F150494-0ABE-4E09-B660-2081C99C1E97}" type="presOf" srcId="{A49A87A1-185F-4B72-9D98-E5D7D0BC7E01}" destId="{69FFAD3B-F245-4709-A9B3-6BA8951BB390}" srcOrd="1" destOrd="0" presId="urn:microsoft.com/office/officeart/2016/7/layout/LinearBlockProcessNumbered"/>
    <dgm:cxn modelId="{103423CE-8D12-4643-9B96-3B8E27CDD0CB}" srcId="{C0F4B187-F916-4024-A7B3-2AA9266D1452}" destId="{A49A87A1-185F-4B72-9D98-E5D7D0BC7E01}" srcOrd="0" destOrd="0" parTransId="{47BA31DF-8BF1-4F6C-8963-858FAC52E34D}" sibTransId="{13ADB4B0-BED9-4841-9606-1986888F2B15}"/>
    <dgm:cxn modelId="{69CD7FE2-FBA7-4D99-912D-35C05A7A8A6E}" type="presOf" srcId="{08058BC9-3267-4598-AF22-503AEA1C93F9}" destId="{B50F7FF0-141F-4E66-B61C-BAC7908680F1}" srcOrd="0" destOrd="0" presId="urn:microsoft.com/office/officeart/2016/7/layout/LinearBlockProcessNumbered"/>
    <dgm:cxn modelId="{AB24D484-2EC5-4C92-B7A1-E0CB56618C03}" type="presParOf" srcId="{0291F609-761D-4165-ABE5-09E3405F51EF}" destId="{74EBFC60-E570-45EF-87AF-EE3DA23B97DA}" srcOrd="0" destOrd="0" presId="urn:microsoft.com/office/officeart/2016/7/layout/LinearBlockProcessNumbered"/>
    <dgm:cxn modelId="{ADFA386E-12F9-43DD-80C6-C7EA7D0FD394}" type="presParOf" srcId="{74EBFC60-E570-45EF-87AF-EE3DA23B97DA}" destId="{95505BEE-1B8D-4CBD-8AEC-00773298E479}" srcOrd="0" destOrd="0" presId="urn:microsoft.com/office/officeart/2016/7/layout/LinearBlockProcessNumbered"/>
    <dgm:cxn modelId="{39BA2FDB-7852-4427-AC2B-88E1F1DEAABC}" type="presParOf" srcId="{74EBFC60-E570-45EF-87AF-EE3DA23B97DA}" destId="{7525EA13-FCD0-45D5-809E-12FC4E67E3F2}" srcOrd="1" destOrd="0" presId="urn:microsoft.com/office/officeart/2016/7/layout/LinearBlockProcessNumbered"/>
    <dgm:cxn modelId="{67B1E19F-C5BC-4A3B-A4A7-5FA9438CC47A}" type="presParOf" srcId="{74EBFC60-E570-45EF-87AF-EE3DA23B97DA}" destId="{69FFAD3B-F245-4709-A9B3-6BA8951BB390}" srcOrd="2" destOrd="0" presId="urn:microsoft.com/office/officeart/2016/7/layout/LinearBlockProcessNumbered"/>
    <dgm:cxn modelId="{7A3472AB-2CE7-4F6E-925C-DE1B708D3733}" type="presParOf" srcId="{0291F609-761D-4165-ABE5-09E3405F51EF}" destId="{325867AD-6E02-45D7-869F-4510E870A4D5}" srcOrd="1" destOrd="0" presId="urn:microsoft.com/office/officeart/2016/7/layout/LinearBlockProcessNumbered"/>
    <dgm:cxn modelId="{B58A1202-E5E5-4265-9895-FE139A0F711F}" type="presParOf" srcId="{0291F609-761D-4165-ABE5-09E3405F51EF}" destId="{1868754D-5077-4563-BC02-FA590F92D9E2}" srcOrd="2" destOrd="0" presId="urn:microsoft.com/office/officeart/2016/7/layout/LinearBlockProcessNumbered"/>
    <dgm:cxn modelId="{3D3F4982-BED5-4416-9FA1-62536DFB301E}" type="presParOf" srcId="{1868754D-5077-4563-BC02-FA590F92D9E2}" destId="{06DCD50C-0EFB-46E2-83A8-0402E23B1420}" srcOrd="0" destOrd="0" presId="urn:microsoft.com/office/officeart/2016/7/layout/LinearBlockProcessNumbered"/>
    <dgm:cxn modelId="{A0135812-189C-4A75-8DB6-ACC6A0E489EE}" type="presParOf" srcId="{1868754D-5077-4563-BC02-FA590F92D9E2}" destId="{8799E0A1-19B3-4B44-BD29-EF930B387F9C}" srcOrd="1" destOrd="0" presId="urn:microsoft.com/office/officeart/2016/7/layout/LinearBlockProcessNumbered"/>
    <dgm:cxn modelId="{C98554CE-7C1F-40F1-A132-701CE3A7C35E}" type="presParOf" srcId="{1868754D-5077-4563-BC02-FA590F92D9E2}" destId="{4DC47618-94CB-46A9-943D-ABBCFECD2D3D}" srcOrd="2" destOrd="0" presId="urn:microsoft.com/office/officeart/2016/7/layout/LinearBlockProcessNumbered"/>
    <dgm:cxn modelId="{72A38F87-92C2-4660-8245-AB32FADA358A}" type="presParOf" srcId="{0291F609-761D-4165-ABE5-09E3405F51EF}" destId="{58CCF3DB-A365-4B2D-8032-6EF4628BC83E}" srcOrd="3" destOrd="0" presId="urn:microsoft.com/office/officeart/2016/7/layout/LinearBlockProcessNumbered"/>
    <dgm:cxn modelId="{83D5F25F-14D5-4290-84F9-51CB4AEA4307}" type="presParOf" srcId="{0291F609-761D-4165-ABE5-09E3405F51EF}" destId="{FAE1547A-160E-45C0-B87B-FA63E898F26D}" srcOrd="4" destOrd="0" presId="urn:microsoft.com/office/officeart/2016/7/layout/LinearBlockProcessNumbered"/>
    <dgm:cxn modelId="{0D0C9465-2181-4525-8502-219D8FF812EF}" type="presParOf" srcId="{FAE1547A-160E-45C0-B87B-FA63E898F26D}" destId="{B50F7FF0-141F-4E66-B61C-BAC7908680F1}" srcOrd="0" destOrd="0" presId="urn:microsoft.com/office/officeart/2016/7/layout/LinearBlockProcessNumbered"/>
    <dgm:cxn modelId="{C8807228-1CE6-455E-BA54-DAC05C381A14}" type="presParOf" srcId="{FAE1547A-160E-45C0-B87B-FA63E898F26D}" destId="{6858CD9D-12DC-405A-8D77-D9B88B4BA6EB}" srcOrd="1" destOrd="0" presId="urn:microsoft.com/office/officeart/2016/7/layout/LinearBlockProcessNumbered"/>
    <dgm:cxn modelId="{F56E6FAC-0FB7-40C2-9138-7ADC9C705B2B}" type="presParOf" srcId="{FAE1547A-160E-45C0-B87B-FA63E898F26D}" destId="{EFBD5C21-3DF0-4421-9456-FE6B54983017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159965A-CF92-4496-9E5C-F57D2FC90480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55FBE0E-EB74-4393-878D-914E4CBC97B3}">
      <dgm:prSet/>
      <dgm:spPr/>
      <dgm:t>
        <a:bodyPr/>
        <a:lstStyle/>
        <a:p>
          <a:r>
            <a:rPr lang="en-US"/>
            <a:t>Avoid idea that we can know someone's gender based off of how they dress, speak, act, move, or anything else.</a:t>
          </a:r>
        </a:p>
      </dgm:t>
    </dgm:pt>
    <dgm:pt modelId="{9426A577-83F4-4770-BE16-96E344C73C0B}" type="parTrans" cxnId="{4D3047BF-4E1E-4656-97C4-92D87BEC281F}">
      <dgm:prSet/>
      <dgm:spPr/>
      <dgm:t>
        <a:bodyPr/>
        <a:lstStyle/>
        <a:p>
          <a:endParaRPr lang="en-US"/>
        </a:p>
      </dgm:t>
    </dgm:pt>
    <dgm:pt modelId="{4CB0C715-678F-4D4F-A2F0-BAA988E0C415}" type="sibTrans" cxnId="{4D3047BF-4E1E-4656-97C4-92D87BEC281F}">
      <dgm:prSet/>
      <dgm:spPr/>
      <dgm:t>
        <a:bodyPr/>
        <a:lstStyle/>
        <a:p>
          <a:endParaRPr lang="en-US"/>
        </a:p>
      </dgm:t>
    </dgm:pt>
    <dgm:pt modelId="{03FE0D8C-4961-43D3-92DA-A07FDF187783}">
      <dgm:prSet/>
      <dgm:spPr/>
      <dgm:t>
        <a:bodyPr/>
        <a:lstStyle/>
        <a:p>
          <a:r>
            <a:rPr lang="en-US"/>
            <a:t>Cisgender and transgender women don't have to be feminine</a:t>
          </a:r>
        </a:p>
      </dgm:t>
    </dgm:pt>
    <dgm:pt modelId="{45C32837-F83B-4C98-9FC3-211FBA823FFB}" type="parTrans" cxnId="{9F74CB8B-686E-4EA1-85BC-1296219AEAD9}">
      <dgm:prSet/>
      <dgm:spPr/>
      <dgm:t>
        <a:bodyPr/>
        <a:lstStyle/>
        <a:p>
          <a:endParaRPr lang="en-US"/>
        </a:p>
      </dgm:t>
    </dgm:pt>
    <dgm:pt modelId="{DAF7B67C-32B2-4D78-952C-0A001B94C2C9}" type="sibTrans" cxnId="{9F74CB8B-686E-4EA1-85BC-1296219AEAD9}">
      <dgm:prSet/>
      <dgm:spPr/>
      <dgm:t>
        <a:bodyPr/>
        <a:lstStyle/>
        <a:p>
          <a:endParaRPr lang="en-US"/>
        </a:p>
      </dgm:t>
    </dgm:pt>
    <dgm:pt modelId="{4D5932A6-2A6D-459F-B23A-12DBD3D238C7}">
      <dgm:prSet/>
      <dgm:spPr/>
      <dgm:t>
        <a:bodyPr/>
        <a:lstStyle/>
        <a:p>
          <a:r>
            <a:rPr lang="en-US"/>
            <a:t>Cisgender and transgender men don't have to be masculine</a:t>
          </a:r>
        </a:p>
      </dgm:t>
    </dgm:pt>
    <dgm:pt modelId="{054B009F-F1A1-44BD-9A15-2691E3EEA8A4}" type="parTrans" cxnId="{778E72D0-2FE9-45F1-8535-CA6F4050EBF5}">
      <dgm:prSet/>
      <dgm:spPr/>
      <dgm:t>
        <a:bodyPr/>
        <a:lstStyle/>
        <a:p>
          <a:endParaRPr lang="en-US"/>
        </a:p>
      </dgm:t>
    </dgm:pt>
    <dgm:pt modelId="{A8BFC39A-5921-44AB-85EF-B883ADA90AAB}" type="sibTrans" cxnId="{778E72D0-2FE9-45F1-8535-CA6F4050EBF5}">
      <dgm:prSet/>
      <dgm:spPr/>
      <dgm:t>
        <a:bodyPr/>
        <a:lstStyle/>
        <a:p>
          <a:endParaRPr lang="en-US"/>
        </a:p>
      </dgm:t>
    </dgm:pt>
    <dgm:pt modelId="{AFB73059-1CC5-4EDA-8540-396E9A0E236A}">
      <dgm:prSet/>
      <dgm:spPr/>
      <dgm:t>
        <a:bodyPr/>
        <a:lstStyle/>
        <a:p>
          <a:r>
            <a:rPr lang="en-US"/>
            <a:t>Non-binary people don't have to be androgynous</a:t>
          </a:r>
        </a:p>
      </dgm:t>
    </dgm:pt>
    <dgm:pt modelId="{939AC6DE-5403-4638-8830-5210FD8A07B0}" type="parTrans" cxnId="{DDF4F5C0-D789-46F7-95FA-3D4984469985}">
      <dgm:prSet/>
      <dgm:spPr/>
      <dgm:t>
        <a:bodyPr/>
        <a:lstStyle/>
        <a:p>
          <a:endParaRPr lang="en-US"/>
        </a:p>
      </dgm:t>
    </dgm:pt>
    <dgm:pt modelId="{3FDEAD28-2D19-474D-91C1-EF4DF7A95861}" type="sibTrans" cxnId="{DDF4F5C0-D789-46F7-95FA-3D4984469985}">
      <dgm:prSet/>
      <dgm:spPr/>
      <dgm:t>
        <a:bodyPr/>
        <a:lstStyle/>
        <a:p>
          <a:endParaRPr lang="en-US"/>
        </a:p>
      </dgm:t>
    </dgm:pt>
    <dgm:pt modelId="{532D3D43-EE06-41F6-BFC6-9EE57D8A065A}">
      <dgm:prSet/>
      <dgm:spPr/>
      <dgm:t>
        <a:bodyPr/>
        <a:lstStyle/>
        <a:p>
          <a:r>
            <a:rPr lang="en-US"/>
            <a:t>Gender and pronouns may be different</a:t>
          </a:r>
        </a:p>
      </dgm:t>
    </dgm:pt>
    <dgm:pt modelId="{B7A90331-2D97-48D5-9444-0F9EC478CDC3}" type="parTrans" cxnId="{9878BA32-B11C-4EA9-B030-25964CE7E528}">
      <dgm:prSet/>
      <dgm:spPr/>
      <dgm:t>
        <a:bodyPr/>
        <a:lstStyle/>
        <a:p>
          <a:endParaRPr lang="en-US"/>
        </a:p>
      </dgm:t>
    </dgm:pt>
    <dgm:pt modelId="{D299932C-3230-415D-813A-934CCC550C8D}" type="sibTrans" cxnId="{9878BA32-B11C-4EA9-B030-25964CE7E528}">
      <dgm:prSet/>
      <dgm:spPr/>
      <dgm:t>
        <a:bodyPr/>
        <a:lstStyle/>
        <a:p>
          <a:endParaRPr lang="en-US"/>
        </a:p>
      </dgm:t>
    </dgm:pt>
    <dgm:pt modelId="{988C7D5F-4670-4C96-81E9-9E8780905661}">
      <dgm:prSet/>
      <dgm:spPr/>
      <dgm:t>
        <a:bodyPr/>
        <a:lstStyle/>
        <a:p>
          <a:r>
            <a:rPr lang="en-US"/>
            <a:t>Feminine-appearing person can use he/him pronouns</a:t>
          </a:r>
        </a:p>
      </dgm:t>
    </dgm:pt>
    <dgm:pt modelId="{F3E204BD-E119-4EA2-824A-6C616931BD58}" type="parTrans" cxnId="{945FE408-C507-41D8-AA53-9CB842E3E525}">
      <dgm:prSet/>
      <dgm:spPr/>
      <dgm:t>
        <a:bodyPr/>
        <a:lstStyle/>
        <a:p>
          <a:endParaRPr lang="en-US"/>
        </a:p>
      </dgm:t>
    </dgm:pt>
    <dgm:pt modelId="{6FE8F9F1-49E9-4EEC-81E1-544E30027E9E}" type="sibTrans" cxnId="{945FE408-C507-41D8-AA53-9CB842E3E525}">
      <dgm:prSet/>
      <dgm:spPr/>
      <dgm:t>
        <a:bodyPr/>
        <a:lstStyle/>
        <a:p>
          <a:endParaRPr lang="en-US"/>
        </a:p>
      </dgm:t>
    </dgm:pt>
    <dgm:pt modelId="{42C547CA-13F3-49DE-9ED3-691F977A6176}" type="pres">
      <dgm:prSet presAssocID="{9159965A-CF92-4496-9E5C-F57D2FC90480}" presName="Name0" presStyleCnt="0">
        <dgm:presLayoutVars>
          <dgm:dir/>
          <dgm:animLvl val="lvl"/>
          <dgm:resizeHandles val="exact"/>
        </dgm:presLayoutVars>
      </dgm:prSet>
      <dgm:spPr/>
    </dgm:pt>
    <dgm:pt modelId="{1FFD0525-2B22-42CE-8A30-59D280AFE617}" type="pres">
      <dgm:prSet presAssocID="{532D3D43-EE06-41F6-BFC6-9EE57D8A065A}" presName="boxAndChildren" presStyleCnt="0"/>
      <dgm:spPr/>
    </dgm:pt>
    <dgm:pt modelId="{E71CA047-40BD-4146-98D3-108712B696C5}" type="pres">
      <dgm:prSet presAssocID="{532D3D43-EE06-41F6-BFC6-9EE57D8A065A}" presName="parentTextBox" presStyleLbl="node1" presStyleIdx="0" presStyleCnt="2"/>
      <dgm:spPr/>
    </dgm:pt>
    <dgm:pt modelId="{36DABA2F-D67D-4129-91C9-F29101F48F9A}" type="pres">
      <dgm:prSet presAssocID="{532D3D43-EE06-41F6-BFC6-9EE57D8A065A}" presName="entireBox" presStyleLbl="node1" presStyleIdx="0" presStyleCnt="2"/>
      <dgm:spPr/>
    </dgm:pt>
    <dgm:pt modelId="{B4329E5C-E43C-4B84-A2C3-36873168C476}" type="pres">
      <dgm:prSet presAssocID="{532D3D43-EE06-41F6-BFC6-9EE57D8A065A}" presName="descendantBox" presStyleCnt="0"/>
      <dgm:spPr/>
    </dgm:pt>
    <dgm:pt modelId="{53835959-3539-43DA-834E-3A76024788E0}" type="pres">
      <dgm:prSet presAssocID="{988C7D5F-4670-4C96-81E9-9E8780905661}" presName="childTextBox" presStyleLbl="fgAccFollowNode1" presStyleIdx="0" presStyleCnt="4">
        <dgm:presLayoutVars>
          <dgm:bulletEnabled val="1"/>
        </dgm:presLayoutVars>
      </dgm:prSet>
      <dgm:spPr/>
    </dgm:pt>
    <dgm:pt modelId="{91202862-B76C-44E7-AF7C-2C80598792FF}" type="pres">
      <dgm:prSet presAssocID="{4CB0C715-678F-4D4F-A2F0-BAA988E0C415}" presName="sp" presStyleCnt="0"/>
      <dgm:spPr/>
    </dgm:pt>
    <dgm:pt modelId="{0E07B614-1809-4BF5-86D3-3CCFA3E90BF7}" type="pres">
      <dgm:prSet presAssocID="{355FBE0E-EB74-4393-878D-914E4CBC97B3}" presName="arrowAndChildren" presStyleCnt="0"/>
      <dgm:spPr/>
    </dgm:pt>
    <dgm:pt modelId="{7D382586-810A-4F9D-A576-CDFD7ED649C7}" type="pres">
      <dgm:prSet presAssocID="{355FBE0E-EB74-4393-878D-914E4CBC97B3}" presName="parentTextArrow" presStyleLbl="node1" presStyleIdx="0" presStyleCnt="2"/>
      <dgm:spPr/>
    </dgm:pt>
    <dgm:pt modelId="{AB2B5246-BCF9-45B4-BFD5-9F732A0E8A69}" type="pres">
      <dgm:prSet presAssocID="{355FBE0E-EB74-4393-878D-914E4CBC97B3}" presName="arrow" presStyleLbl="node1" presStyleIdx="1" presStyleCnt="2"/>
      <dgm:spPr/>
    </dgm:pt>
    <dgm:pt modelId="{50240FBC-4353-433F-8B5B-F538C2E43086}" type="pres">
      <dgm:prSet presAssocID="{355FBE0E-EB74-4393-878D-914E4CBC97B3}" presName="descendantArrow" presStyleCnt="0"/>
      <dgm:spPr/>
    </dgm:pt>
    <dgm:pt modelId="{3E8F3EA9-A9C3-4478-9D9E-4EABAC063126}" type="pres">
      <dgm:prSet presAssocID="{03FE0D8C-4961-43D3-92DA-A07FDF187783}" presName="childTextArrow" presStyleLbl="fgAccFollowNode1" presStyleIdx="1" presStyleCnt="4">
        <dgm:presLayoutVars>
          <dgm:bulletEnabled val="1"/>
        </dgm:presLayoutVars>
      </dgm:prSet>
      <dgm:spPr/>
    </dgm:pt>
    <dgm:pt modelId="{65D65C7E-F389-44B0-8342-81403998A7E5}" type="pres">
      <dgm:prSet presAssocID="{4D5932A6-2A6D-459F-B23A-12DBD3D238C7}" presName="childTextArrow" presStyleLbl="fgAccFollowNode1" presStyleIdx="2" presStyleCnt="4">
        <dgm:presLayoutVars>
          <dgm:bulletEnabled val="1"/>
        </dgm:presLayoutVars>
      </dgm:prSet>
      <dgm:spPr/>
    </dgm:pt>
    <dgm:pt modelId="{55CC458C-9AAF-44A7-BB25-DA67B5C2C2EC}" type="pres">
      <dgm:prSet presAssocID="{AFB73059-1CC5-4EDA-8540-396E9A0E236A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945FE408-C507-41D8-AA53-9CB842E3E525}" srcId="{532D3D43-EE06-41F6-BFC6-9EE57D8A065A}" destId="{988C7D5F-4670-4C96-81E9-9E8780905661}" srcOrd="0" destOrd="0" parTransId="{F3E204BD-E119-4EA2-824A-6C616931BD58}" sibTransId="{6FE8F9F1-49E9-4EEC-81E1-544E30027E9E}"/>
    <dgm:cxn modelId="{0237241F-A88B-4B2A-BB91-846F3C7719E7}" type="presOf" srcId="{532D3D43-EE06-41F6-BFC6-9EE57D8A065A}" destId="{E71CA047-40BD-4146-98D3-108712B696C5}" srcOrd="0" destOrd="0" presId="urn:microsoft.com/office/officeart/2005/8/layout/process4"/>
    <dgm:cxn modelId="{5A1B4620-2AB0-4C7D-BF50-79D1AA247F60}" type="presOf" srcId="{9159965A-CF92-4496-9E5C-F57D2FC90480}" destId="{42C547CA-13F3-49DE-9ED3-691F977A6176}" srcOrd="0" destOrd="0" presId="urn:microsoft.com/office/officeart/2005/8/layout/process4"/>
    <dgm:cxn modelId="{0979C925-88FE-41A1-9923-E1F3D0979743}" type="presOf" srcId="{AFB73059-1CC5-4EDA-8540-396E9A0E236A}" destId="{55CC458C-9AAF-44A7-BB25-DA67B5C2C2EC}" srcOrd="0" destOrd="0" presId="urn:microsoft.com/office/officeart/2005/8/layout/process4"/>
    <dgm:cxn modelId="{9878BA32-B11C-4EA9-B030-25964CE7E528}" srcId="{9159965A-CF92-4496-9E5C-F57D2FC90480}" destId="{532D3D43-EE06-41F6-BFC6-9EE57D8A065A}" srcOrd="1" destOrd="0" parTransId="{B7A90331-2D97-48D5-9444-0F9EC478CDC3}" sibTransId="{D299932C-3230-415D-813A-934CCC550C8D}"/>
    <dgm:cxn modelId="{05571555-89AE-4F78-8314-4B1C93511DA0}" type="presOf" srcId="{4D5932A6-2A6D-459F-B23A-12DBD3D238C7}" destId="{65D65C7E-F389-44B0-8342-81403998A7E5}" srcOrd="0" destOrd="0" presId="urn:microsoft.com/office/officeart/2005/8/layout/process4"/>
    <dgm:cxn modelId="{3B550E86-4B5E-4D2A-99C9-CCCE2F172C5A}" type="presOf" srcId="{988C7D5F-4670-4C96-81E9-9E8780905661}" destId="{53835959-3539-43DA-834E-3A76024788E0}" srcOrd="0" destOrd="0" presId="urn:microsoft.com/office/officeart/2005/8/layout/process4"/>
    <dgm:cxn modelId="{9F74CB8B-686E-4EA1-85BC-1296219AEAD9}" srcId="{355FBE0E-EB74-4393-878D-914E4CBC97B3}" destId="{03FE0D8C-4961-43D3-92DA-A07FDF187783}" srcOrd="0" destOrd="0" parTransId="{45C32837-F83B-4C98-9FC3-211FBA823FFB}" sibTransId="{DAF7B67C-32B2-4D78-952C-0A001B94C2C9}"/>
    <dgm:cxn modelId="{BF336A91-0A93-4CA2-9BD3-B53AECD09B13}" type="presOf" srcId="{532D3D43-EE06-41F6-BFC6-9EE57D8A065A}" destId="{36DABA2F-D67D-4129-91C9-F29101F48F9A}" srcOrd="1" destOrd="0" presId="urn:microsoft.com/office/officeart/2005/8/layout/process4"/>
    <dgm:cxn modelId="{5426C4B5-64DF-4381-BEFE-2B86DEF948C0}" type="presOf" srcId="{355FBE0E-EB74-4393-878D-914E4CBC97B3}" destId="{7D382586-810A-4F9D-A576-CDFD7ED649C7}" srcOrd="0" destOrd="0" presId="urn:microsoft.com/office/officeart/2005/8/layout/process4"/>
    <dgm:cxn modelId="{4D3047BF-4E1E-4656-97C4-92D87BEC281F}" srcId="{9159965A-CF92-4496-9E5C-F57D2FC90480}" destId="{355FBE0E-EB74-4393-878D-914E4CBC97B3}" srcOrd="0" destOrd="0" parTransId="{9426A577-83F4-4770-BE16-96E344C73C0B}" sibTransId="{4CB0C715-678F-4D4F-A2F0-BAA988E0C415}"/>
    <dgm:cxn modelId="{DDF4F5C0-D789-46F7-95FA-3D4984469985}" srcId="{355FBE0E-EB74-4393-878D-914E4CBC97B3}" destId="{AFB73059-1CC5-4EDA-8540-396E9A0E236A}" srcOrd="2" destOrd="0" parTransId="{939AC6DE-5403-4638-8830-5210FD8A07B0}" sibTransId="{3FDEAD28-2D19-474D-91C1-EF4DF7A95861}"/>
    <dgm:cxn modelId="{E39A1EC7-31F4-47C7-9F9E-BFF9110D68C3}" type="presOf" srcId="{355FBE0E-EB74-4393-878D-914E4CBC97B3}" destId="{AB2B5246-BCF9-45B4-BFD5-9F732A0E8A69}" srcOrd="1" destOrd="0" presId="urn:microsoft.com/office/officeart/2005/8/layout/process4"/>
    <dgm:cxn modelId="{778E72D0-2FE9-45F1-8535-CA6F4050EBF5}" srcId="{355FBE0E-EB74-4393-878D-914E4CBC97B3}" destId="{4D5932A6-2A6D-459F-B23A-12DBD3D238C7}" srcOrd="1" destOrd="0" parTransId="{054B009F-F1A1-44BD-9A15-2691E3EEA8A4}" sibTransId="{A8BFC39A-5921-44AB-85EF-B883ADA90AAB}"/>
    <dgm:cxn modelId="{4F6E68F8-530F-4829-A5EE-027B07D81782}" type="presOf" srcId="{03FE0D8C-4961-43D3-92DA-A07FDF187783}" destId="{3E8F3EA9-A9C3-4478-9D9E-4EABAC063126}" srcOrd="0" destOrd="0" presId="urn:microsoft.com/office/officeart/2005/8/layout/process4"/>
    <dgm:cxn modelId="{1D89D340-EB69-4BCF-9A8A-4D08E825ED2B}" type="presParOf" srcId="{42C547CA-13F3-49DE-9ED3-691F977A6176}" destId="{1FFD0525-2B22-42CE-8A30-59D280AFE617}" srcOrd="0" destOrd="0" presId="urn:microsoft.com/office/officeart/2005/8/layout/process4"/>
    <dgm:cxn modelId="{692C9E8A-582A-4521-870A-25602AF83F15}" type="presParOf" srcId="{1FFD0525-2B22-42CE-8A30-59D280AFE617}" destId="{E71CA047-40BD-4146-98D3-108712B696C5}" srcOrd="0" destOrd="0" presId="urn:microsoft.com/office/officeart/2005/8/layout/process4"/>
    <dgm:cxn modelId="{9F5151E5-BBE0-4384-A71A-83806294875F}" type="presParOf" srcId="{1FFD0525-2B22-42CE-8A30-59D280AFE617}" destId="{36DABA2F-D67D-4129-91C9-F29101F48F9A}" srcOrd="1" destOrd="0" presId="urn:microsoft.com/office/officeart/2005/8/layout/process4"/>
    <dgm:cxn modelId="{C431D126-3A41-44AE-A518-3611D1B41392}" type="presParOf" srcId="{1FFD0525-2B22-42CE-8A30-59D280AFE617}" destId="{B4329E5C-E43C-4B84-A2C3-36873168C476}" srcOrd="2" destOrd="0" presId="urn:microsoft.com/office/officeart/2005/8/layout/process4"/>
    <dgm:cxn modelId="{6954886F-E678-4226-BCA0-9DC2E4FC8010}" type="presParOf" srcId="{B4329E5C-E43C-4B84-A2C3-36873168C476}" destId="{53835959-3539-43DA-834E-3A76024788E0}" srcOrd="0" destOrd="0" presId="urn:microsoft.com/office/officeart/2005/8/layout/process4"/>
    <dgm:cxn modelId="{9665B4C6-274C-4167-A3EB-26A9C13747E2}" type="presParOf" srcId="{42C547CA-13F3-49DE-9ED3-691F977A6176}" destId="{91202862-B76C-44E7-AF7C-2C80598792FF}" srcOrd="1" destOrd="0" presId="urn:microsoft.com/office/officeart/2005/8/layout/process4"/>
    <dgm:cxn modelId="{2F176DF8-88A8-4ADE-A762-F9C6E590B4AB}" type="presParOf" srcId="{42C547CA-13F3-49DE-9ED3-691F977A6176}" destId="{0E07B614-1809-4BF5-86D3-3CCFA3E90BF7}" srcOrd="2" destOrd="0" presId="urn:microsoft.com/office/officeart/2005/8/layout/process4"/>
    <dgm:cxn modelId="{F50415B6-659D-4428-AB31-06840C7F3C3F}" type="presParOf" srcId="{0E07B614-1809-4BF5-86D3-3CCFA3E90BF7}" destId="{7D382586-810A-4F9D-A576-CDFD7ED649C7}" srcOrd="0" destOrd="0" presId="urn:microsoft.com/office/officeart/2005/8/layout/process4"/>
    <dgm:cxn modelId="{3D1CF85E-0FF0-4358-9579-E50F6EECF343}" type="presParOf" srcId="{0E07B614-1809-4BF5-86D3-3CCFA3E90BF7}" destId="{AB2B5246-BCF9-45B4-BFD5-9F732A0E8A69}" srcOrd="1" destOrd="0" presId="urn:microsoft.com/office/officeart/2005/8/layout/process4"/>
    <dgm:cxn modelId="{08A2275E-72C9-48F7-8E86-F4DDE4A46B9C}" type="presParOf" srcId="{0E07B614-1809-4BF5-86D3-3CCFA3E90BF7}" destId="{50240FBC-4353-433F-8B5B-F538C2E43086}" srcOrd="2" destOrd="0" presId="urn:microsoft.com/office/officeart/2005/8/layout/process4"/>
    <dgm:cxn modelId="{5E9CF8D4-BE6D-4C75-83F2-02AB33FA3D99}" type="presParOf" srcId="{50240FBC-4353-433F-8B5B-F538C2E43086}" destId="{3E8F3EA9-A9C3-4478-9D9E-4EABAC063126}" srcOrd="0" destOrd="0" presId="urn:microsoft.com/office/officeart/2005/8/layout/process4"/>
    <dgm:cxn modelId="{466FF4F9-2F74-4249-AF85-DE0C1F02F39D}" type="presParOf" srcId="{50240FBC-4353-433F-8B5B-F538C2E43086}" destId="{65D65C7E-F389-44B0-8342-81403998A7E5}" srcOrd="1" destOrd="0" presId="urn:microsoft.com/office/officeart/2005/8/layout/process4"/>
    <dgm:cxn modelId="{215D5BCB-BCE4-428A-B0C0-3C2FDFCD20D9}" type="presParOf" srcId="{50240FBC-4353-433F-8B5B-F538C2E43086}" destId="{55CC458C-9AAF-44A7-BB25-DA67B5C2C2EC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0E4078A-1C0E-4F11-9EEC-2F16FD01E00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979B7-B7F8-4049-9EB7-51B6990C3F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Biases can show up as subtle, indirect, or unintentional instances of discrimination and harm directed at marginalized communities</a:t>
          </a:r>
        </a:p>
      </dgm:t>
    </dgm:pt>
    <dgm:pt modelId="{FF037BDD-9EDC-4735-AD2B-0AA71D551BCF}" type="parTrans" cxnId="{7593FB45-0CA8-477B-BE60-D18E84B65D9D}">
      <dgm:prSet/>
      <dgm:spPr/>
      <dgm:t>
        <a:bodyPr/>
        <a:lstStyle/>
        <a:p>
          <a:endParaRPr lang="en-US"/>
        </a:p>
      </dgm:t>
    </dgm:pt>
    <dgm:pt modelId="{CE215EE3-559A-4C17-849A-80CA04CE10D7}" type="sibTrans" cxnId="{7593FB45-0CA8-477B-BE60-D18E84B65D9D}">
      <dgm:prSet/>
      <dgm:spPr/>
      <dgm:t>
        <a:bodyPr/>
        <a:lstStyle/>
        <a:p>
          <a:endParaRPr lang="en-US"/>
        </a:p>
      </dgm:t>
    </dgm:pt>
    <dgm:pt modelId="{D827C97F-94CF-43E0-8E8E-7412410A37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With or without intending to, our biases can cause us to engage in exclusionary behaviors that make people feel unwelcome or unable to be themselves</a:t>
          </a:r>
        </a:p>
      </dgm:t>
    </dgm:pt>
    <dgm:pt modelId="{D43C4935-4733-4AFC-A09A-21A5432A41D0}" type="parTrans" cxnId="{B457D5E3-B427-420F-8013-D16DF05F5969}">
      <dgm:prSet/>
      <dgm:spPr/>
      <dgm:t>
        <a:bodyPr/>
        <a:lstStyle/>
        <a:p>
          <a:endParaRPr lang="en-US"/>
        </a:p>
      </dgm:t>
    </dgm:pt>
    <dgm:pt modelId="{161E4BDE-917E-4ED5-A346-61E5BF4B5D1B}" type="sibTrans" cxnId="{B457D5E3-B427-420F-8013-D16DF05F5969}">
      <dgm:prSet/>
      <dgm:spPr/>
      <dgm:t>
        <a:bodyPr/>
        <a:lstStyle/>
        <a:p>
          <a:endParaRPr lang="en-US"/>
        </a:p>
      </dgm:t>
    </dgm:pt>
    <dgm:pt modelId="{81F67E66-85E4-4112-96BC-15F718331201}" type="pres">
      <dgm:prSet presAssocID="{A0E4078A-1C0E-4F11-9EEC-2F16FD01E00B}" presName="root" presStyleCnt="0">
        <dgm:presLayoutVars>
          <dgm:dir/>
          <dgm:resizeHandles val="exact"/>
        </dgm:presLayoutVars>
      </dgm:prSet>
      <dgm:spPr/>
    </dgm:pt>
    <dgm:pt modelId="{7941CB6E-B90E-4DDF-859F-03E68D68A3CF}" type="pres">
      <dgm:prSet presAssocID="{29C979B7-B7F8-4049-9EB7-51B6990C3F4B}" presName="compNode" presStyleCnt="0"/>
      <dgm:spPr/>
    </dgm:pt>
    <dgm:pt modelId="{F399937F-111B-4297-9E58-56AF6DE07B33}" type="pres">
      <dgm:prSet presAssocID="{29C979B7-B7F8-4049-9EB7-51B6990C3F4B}" presName="bgRect" presStyleLbl="bgShp" presStyleIdx="0" presStyleCnt="2"/>
      <dgm:spPr/>
    </dgm:pt>
    <dgm:pt modelId="{6C1468CC-96F4-4371-8F41-1A464A0C493D}" type="pres">
      <dgm:prSet presAssocID="{29C979B7-B7F8-4049-9EB7-51B6990C3F4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14EAA865-4F4F-4FA3-8533-B77C39B87239}" type="pres">
      <dgm:prSet presAssocID="{29C979B7-B7F8-4049-9EB7-51B6990C3F4B}" presName="spaceRect" presStyleCnt="0"/>
      <dgm:spPr/>
    </dgm:pt>
    <dgm:pt modelId="{499233DE-4E59-4C9B-9AD8-C93611EAEB27}" type="pres">
      <dgm:prSet presAssocID="{29C979B7-B7F8-4049-9EB7-51B6990C3F4B}" presName="parTx" presStyleLbl="revTx" presStyleIdx="0" presStyleCnt="2">
        <dgm:presLayoutVars>
          <dgm:chMax val="0"/>
          <dgm:chPref val="0"/>
        </dgm:presLayoutVars>
      </dgm:prSet>
      <dgm:spPr/>
    </dgm:pt>
    <dgm:pt modelId="{174878E5-496E-4C8C-AE74-F430F5BF1F27}" type="pres">
      <dgm:prSet presAssocID="{CE215EE3-559A-4C17-849A-80CA04CE10D7}" presName="sibTrans" presStyleCnt="0"/>
      <dgm:spPr/>
    </dgm:pt>
    <dgm:pt modelId="{29979FE0-7967-4F4F-9D3E-FAFB5FDCF576}" type="pres">
      <dgm:prSet presAssocID="{D827C97F-94CF-43E0-8E8E-7412410A377A}" presName="compNode" presStyleCnt="0"/>
      <dgm:spPr/>
    </dgm:pt>
    <dgm:pt modelId="{61DC55F1-D037-4995-8565-765854185AD4}" type="pres">
      <dgm:prSet presAssocID="{D827C97F-94CF-43E0-8E8E-7412410A377A}" presName="bgRect" presStyleLbl="bgShp" presStyleIdx="1" presStyleCnt="2"/>
      <dgm:spPr/>
    </dgm:pt>
    <dgm:pt modelId="{58919608-D297-4588-AD33-DB439BAA7D1F}" type="pres">
      <dgm:prSet presAssocID="{D827C97F-94CF-43E0-8E8E-7412410A377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71CD108E-9552-41A7-84B2-DFDCA766E0D2}" type="pres">
      <dgm:prSet presAssocID="{D827C97F-94CF-43E0-8E8E-7412410A377A}" presName="spaceRect" presStyleCnt="0"/>
      <dgm:spPr/>
    </dgm:pt>
    <dgm:pt modelId="{F3174A5F-E47E-4FED-8358-610EC7A40582}" type="pres">
      <dgm:prSet presAssocID="{D827C97F-94CF-43E0-8E8E-7412410A377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18C5418-42E3-4C79-9600-8D2DDF8E477D}" type="presOf" srcId="{29C979B7-B7F8-4049-9EB7-51B6990C3F4B}" destId="{499233DE-4E59-4C9B-9AD8-C93611EAEB27}" srcOrd="0" destOrd="0" presId="urn:microsoft.com/office/officeart/2018/2/layout/IconVerticalSolidList"/>
    <dgm:cxn modelId="{7593FB45-0CA8-477B-BE60-D18E84B65D9D}" srcId="{A0E4078A-1C0E-4F11-9EEC-2F16FD01E00B}" destId="{29C979B7-B7F8-4049-9EB7-51B6990C3F4B}" srcOrd="0" destOrd="0" parTransId="{FF037BDD-9EDC-4735-AD2B-0AA71D551BCF}" sibTransId="{CE215EE3-559A-4C17-849A-80CA04CE10D7}"/>
    <dgm:cxn modelId="{F89A1AB3-FC10-4F04-A066-015D43AB9EC4}" type="presOf" srcId="{D827C97F-94CF-43E0-8E8E-7412410A377A}" destId="{F3174A5F-E47E-4FED-8358-610EC7A40582}" srcOrd="0" destOrd="0" presId="urn:microsoft.com/office/officeart/2018/2/layout/IconVerticalSolidList"/>
    <dgm:cxn modelId="{88C7F4E1-A31F-4B6D-A65A-25EBA2ECA77F}" type="presOf" srcId="{A0E4078A-1C0E-4F11-9EEC-2F16FD01E00B}" destId="{81F67E66-85E4-4112-96BC-15F718331201}" srcOrd="0" destOrd="0" presId="urn:microsoft.com/office/officeart/2018/2/layout/IconVerticalSolidList"/>
    <dgm:cxn modelId="{B457D5E3-B427-420F-8013-D16DF05F5969}" srcId="{A0E4078A-1C0E-4F11-9EEC-2F16FD01E00B}" destId="{D827C97F-94CF-43E0-8E8E-7412410A377A}" srcOrd="1" destOrd="0" parTransId="{D43C4935-4733-4AFC-A09A-21A5432A41D0}" sibTransId="{161E4BDE-917E-4ED5-A346-61E5BF4B5D1B}"/>
    <dgm:cxn modelId="{E983C6BE-752D-4C85-8CE8-1CA8091D53B8}" type="presParOf" srcId="{81F67E66-85E4-4112-96BC-15F718331201}" destId="{7941CB6E-B90E-4DDF-859F-03E68D68A3CF}" srcOrd="0" destOrd="0" presId="urn:microsoft.com/office/officeart/2018/2/layout/IconVerticalSolidList"/>
    <dgm:cxn modelId="{4C7EB5B3-E382-4769-9340-A066F5368577}" type="presParOf" srcId="{7941CB6E-B90E-4DDF-859F-03E68D68A3CF}" destId="{F399937F-111B-4297-9E58-56AF6DE07B33}" srcOrd="0" destOrd="0" presId="urn:microsoft.com/office/officeart/2018/2/layout/IconVerticalSolidList"/>
    <dgm:cxn modelId="{7878ADDC-1A6D-4EAC-AB35-E7FEF0AFDA4B}" type="presParOf" srcId="{7941CB6E-B90E-4DDF-859F-03E68D68A3CF}" destId="{6C1468CC-96F4-4371-8F41-1A464A0C493D}" srcOrd="1" destOrd="0" presId="urn:microsoft.com/office/officeart/2018/2/layout/IconVerticalSolidList"/>
    <dgm:cxn modelId="{8AE35D16-5B79-49FA-BF9D-02F6055DF093}" type="presParOf" srcId="{7941CB6E-B90E-4DDF-859F-03E68D68A3CF}" destId="{14EAA865-4F4F-4FA3-8533-B77C39B87239}" srcOrd="2" destOrd="0" presId="urn:microsoft.com/office/officeart/2018/2/layout/IconVerticalSolidList"/>
    <dgm:cxn modelId="{1774329C-D5EC-46E6-A4A1-215B9C9005EE}" type="presParOf" srcId="{7941CB6E-B90E-4DDF-859F-03E68D68A3CF}" destId="{499233DE-4E59-4C9B-9AD8-C93611EAEB27}" srcOrd="3" destOrd="0" presId="urn:microsoft.com/office/officeart/2018/2/layout/IconVerticalSolidList"/>
    <dgm:cxn modelId="{6090738F-E783-4508-9992-34E538794554}" type="presParOf" srcId="{81F67E66-85E4-4112-96BC-15F718331201}" destId="{174878E5-496E-4C8C-AE74-F430F5BF1F27}" srcOrd="1" destOrd="0" presId="urn:microsoft.com/office/officeart/2018/2/layout/IconVerticalSolidList"/>
    <dgm:cxn modelId="{A70AAB7A-85D9-4B66-A381-AD6374B4C472}" type="presParOf" srcId="{81F67E66-85E4-4112-96BC-15F718331201}" destId="{29979FE0-7967-4F4F-9D3E-FAFB5FDCF576}" srcOrd="2" destOrd="0" presId="urn:microsoft.com/office/officeart/2018/2/layout/IconVerticalSolidList"/>
    <dgm:cxn modelId="{AA908F68-F8C2-455B-8E9A-1A44AF354941}" type="presParOf" srcId="{29979FE0-7967-4F4F-9D3E-FAFB5FDCF576}" destId="{61DC55F1-D037-4995-8565-765854185AD4}" srcOrd="0" destOrd="0" presId="urn:microsoft.com/office/officeart/2018/2/layout/IconVerticalSolidList"/>
    <dgm:cxn modelId="{DC1537EB-72A9-47CE-B76C-6ADFDEACD388}" type="presParOf" srcId="{29979FE0-7967-4F4F-9D3E-FAFB5FDCF576}" destId="{58919608-D297-4588-AD33-DB439BAA7D1F}" srcOrd="1" destOrd="0" presId="urn:microsoft.com/office/officeart/2018/2/layout/IconVerticalSolidList"/>
    <dgm:cxn modelId="{8EA17BDE-42E4-4435-A6E4-BF48E52420A0}" type="presParOf" srcId="{29979FE0-7967-4F4F-9D3E-FAFB5FDCF576}" destId="{71CD108E-9552-41A7-84B2-DFDCA766E0D2}" srcOrd="2" destOrd="0" presId="urn:microsoft.com/office/officeart/2018/2/layout/IconVerticalSolidList"/>
    <dgm:cxn modelId="{F01C2AF6-CF33-446D-A992-36E5C840EF9E}" type="presParOf" srcId="{29979FE0-7967-4F4F-9D3E-FAFB5FDCF576}" destId="{F3174A5F-E47E-4FED-8358-610EC7A4058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2D9B3DF-4F8D-4B43-8014-F9791B293B1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F65DF35-1784-4483-A9D4-9CAEEAB6A5B5}">
      <dgm:prSet/>
      <dgm:spPr/>
      <dgm:t>
        <a:bodyPr/>
        <a:lstStyle/>
        <a:p>
          <a:r>
            <a:rPr lang="en-US"/>
            <a:t>Verbal or nonverbal cues that indicate discomfort with LGBTQ+ people</a:t>
          </a:r>
        </a:p>
      </dgm:t>
    </dgm:pt>
    <dgm:pt modelId="{5DDF3BB3-FD6F-4678-A95D-55B6518F7280}" type="parTrans" cxnId="{E5E1DC03-3731-426E-A4DE-DB75CD2ECE4F}">
      <dgm:prSet/>
      <dgm:spPr/>
      <dgm:t>
        <a:bodyPr/>
        <a:lstStyle/>
        <a:p>
          <a:endParaRPr lang="en-US"/>
        </a:p>
      </dgm:t>
    </dgm:pt>
    <dgm:pt modelId="{2471A1B3-0122-4D34-8815-E003BC84638C}" type="sibTrans" cxnId="{E5E1DC03-3731-426E-A4DE-DB75CD2ECE4F}">
      <dgm:prSet/>
      <dgm:spPr/>
      <dgm:t>
        <a:bodyPr/>
        <a:lstStyle/>
        <a:p>
          <a:endParaRPr lang="en-US"/>
        </a:p>
      </dgm:t>
    </dgm:pt>
    <dgm:pt modelId="{5A0CB560-F7E0-4F4F-A417-6ECDB91570B9}">
      <dgm:prSet/>
      <dgm:spPr/>
      <dgm:t>
        <a:bodyPr/>
        <a:lstStyle/>
        <a:p>
          <a:r>
            <a:rPr lang="en-US"/>
            <a:t>“I don’t care if you’re gay, trans, whatever, I just don’t want to know about it.”</a:t>
          </a:r>
        </a:p>
      </dgm:t>
    </dgm:pt>
    <dgm:pt modelId="{1D9A66EE-D8FD-44E5-9B39-DEDB9BAAF5E2}" type="parTrans" cxnId="{D22A72C8-2965-4E61-9E87-77E66FA70DEE}">
      <dgm:prSet/>
      <dgm:spPr/>
      <dgm:t>
        <a:bodyPr/>
        <a:lstStyle/>
        <a:p>
          <a:endParaRPr lang="en-US"/>
        </a:p>
      </dgm:t>
    </dgm:pt>
    <dgm:pt modelId="{6067FAFA-E53B-4EA1-B52F-278FCE93881F}" type="sibTrans" cxnId="{D22A72C8-2965-4E61-9E87-77E66FA70DEE}">
      <dgm:prSet/>
      <dgm:spPr/>
      <dgm:t>
        <a:bodyPr/>
        <a:lstStyle/>
        <a:p>
          <a:endParaRPr lang="en-US"/>
        </a:p>
      </dgm:t>
    </dgm:pt>
    <dgm:pt modelId="{7B87B01D-0420-48CF-A284-6D67BE0D865C}">
      <dgm:prSet/>
      <dgm:spPr/>
      <dgm:t>
        <a:bodyPr/>
        <a:lstStyle/>
        <a:p>
          <a:r>
            <a:rPr lang="en-US"/>
            <a:t>Erasing the existence of sexuality and gender variation in global history</a:t>
          </a:r>
        </a:p>
      </dgm:t>
    </dgm:pt>
    <dgm:pt modelId="{4A7299B4-137C-4234-B311-6506859977EC}" type="parTrans" cxnId="{C03BBE12-216E-45FA-8F81-9F0D64C90445}">
      <dgm:prSet/>
      <dgm:spPr/>
      <dgm:t>
        <a:bodyPr/>
        <a:lstStyle/>
        <a:p>
          <a:endParaRPr lang="en-US"/>
        </a:p>
      </dgm:t>
    </dgm:pt>
    <dgm:pt modelId="{EF602FF5-EE64-4D6B-9618-F440862567B0}" type="sibTrans" cxnId="{C03BBE12-216E-45FA-8F81-9F0D64C90445}">
      <dgm:prSet/>
      <dgm:spPr/>
      <dgm:t>
        <a:bodyPr/>
        <a:lstStyle/>
        <a:p>
          <a:endParaRPr lang="en-US"/>
        </a:p>
      </dgm:t>
    </dgm:pt>
    <dgm:pt modelId="{5BDD1CE3-5B45-4A6C-B331-B6AE6D95CC14}">
      <dgm:prSet/>
      <dgm:spPr/>
      <dgm:t>
        <a:bodyPr/>
        <a:lstStyle/>
        <a:p>
          <a:r>
            <a:rPr lang="en-US"/>
            <a:t>“There weren't any of these non-binary people when I was growing up.”</a:t>
          </a:r>
        </a:p>
      </dgm:t>
    </dgm:pt>
    <dgm:pt modelId="{1716AF1B-5220-4B62-81A7-B7BFED77B56C}" type="parTrans" cxnId="{46D5373C-5137-4E90-AA8F-966ECF2F68FC}">
      <dgm:prSet/>
      <dgm:spPr/>
      <dgm:t>
        <a:bodyPr/>
        <a:lstStyle/>
        <a:p>
          <a:endParaRPr lang="en-US"/>
        </a:p>
      </dgm:t>
    </dgm:pt>
    <dgm:pt modelId="{39BD695C-749A-4E78-8A02-BE617EC8F23E}" type="sibTrans" cxnId="{46D5373C-5137-4E90-AA8F-966ECF2F68FC}">
      <dgm:prSet/>
      <dgm:spPr/>
      <dgm:t>
        <a:bodyPr/>
        <a:lstStyle/>
        <a:p>
          <a:endParaRPr lang="en-US"/>
        </a:p>
      </dgm:t>
    </dgm:pt>
    <dgm:pt modelId="{838B0BE6-60BA-4B28-8430-12C15BF0BA88}">
      <dgm:prSet/>
      <dgm:spPr/>
      <dgm:t>
        <a:bodyPr/>
        <a:lstStyle/>
        <a:p>
          <a:r>
            <a:rPr lang="en-US"/>
            <a:t>Denial of privacy</a:t>
          </a:r>
        </a:p>
      </dgm:t>
    </dgm:pt>
    <dgm:pt modelId="{2B22685A-3EC2-4D59-B5DC-37ED3E07578C}" type="parTrans" cxnId="{F2FFE0D7-1053-4ADC-A052-0771EF7BD895}">
      <dgm:prSet/>
      <dgm:spPr/>
      <dgm:t>
        <a:bodyPr/>
        <a:lstStyle/>
        <a:p>
          <a:endParaRPr lang="en-US"/>
        </a:p>
      </dgm:t>
    </dgm:pt>
    <dgm:pt modelId="{821A1671-5BDD-4190-B407-C1D202F53B81}" type="sibTrans" cxnId="{F2FFE0D7-1053-4ADC-A052-0771EF7BD895}">
      <dgm:prSet/>
      <dgm:spPr/>
      <dgm:t>
        <a:bodyPr/>
        <a:lstStyle/>
        <a:p>
          <a:endParaRPr lang="en-US"/>
        </a:p>
      </dgm:t>
    </dgm:pt>
    <dgm:pt modelId="{19CCA3C2-2753-4D2B-AB4F-75AAF96F80C6}">
      <dgm:prSet/>
      <dgm:spPr/>
      <dgm:t>
        <a:bodyPr/>
        <a:lstStyle/>
        <a:p>
          <a:r>
            <a:rPr lang="en-US"/>
            <a:t>“Are you on hormones?” or “Who’s the man in the relationship?”</a:t>
          </a:r>
        </a:p>
      </dgm:t>
    </dgm:pt>
    <dgm:pt modelId="{098B145C-EBFF-4D9C-A3EB-378FC3DF38A7}" type="parTrans" cxnId="{B3FAB211-817D-46BF-86B3-72413E2016D5}">
      <dgm:prSet/>
      <dgm:spPr/>
      <dgm:t>
        <a:bodyPr/>
        <a:lstStyle/>
        <a:p>
          <a:endParaRPr lang="en-US"/>
        </a:p>
      </dgm:t>
    </dgm:pt>
    <dgm:pt modelId="{21B54389-1780-40FB-9DE0-70CC56531F5D}" type="sibTrans" cxnId="{B3FAB211-817D-46BF-86B3-72413E2016D5}">
      <dgm:prSet/>
      <dgm:spPr/>
      <dgm:t>
        <a:bodyPr/>
        <a:lstStyle/>
        <a:p>
          <a:endParaRPr lang="en-US"/>
        </a:p>
      </dgm:t>
    </dgm:pt>
    <dgm:pt modelId="{BD16AFD2-7486-4E14-BC58-0FE046538D59}">
      <dgm:prSet/>
      <dgm:spPr/>
      <dgm:t>
        <a:bodyPr/>
        <a:lstStyle/>
        <a:p>
          <a:r>
            <a:rPr lang="en-US"/>
            <a:t>Assuming a universal LGBTQ+ experience or culture</a:t>
          </a:r>
        </a:p>
      </dgm:t>
    </dgm:pt>
    <dgm:pt modelId="{F93EF46D-1BD8-486D-AA92-1A197544B3C7}" type="parTrans" cxnId="{E17BD91D-B8AE-470F-8099-5647CF2C800C}">
      <dgm:prSet/>
      <dgm:spPr/>
      <dgm:t>
        <a:bodyPr/>
        <a:lstStyle/>
        <a:p>
          <a:endParaRPr lang="en-US"/>
        </a:p>
      </dgm:t>
    </dgm:pt>
    <dgm:pt modelId="{59F49E8E-158A-4E50-B330-FBDA28A271E0}" type="sibTrans" cxnId="{E17BD91D-B8AE-470F-8099-5647CF2C800C}">
      <dgm:prSet/>
      <dgm:spPr/>
      <dgm:t>
        <a:bodyPr/>
        <a:lstStyle/>
        <a:p>
          <a:endParaRPr lang="en-US"/>
        </a:p>
      </dgm:t>
    </dgm:pt>
    <dgm:pt modelId="{6FF07C64-2EF6-46BD-A4BB-6BAB18140384}">
      <dgm:prSet/>
      <dgm:spPr/>
      <dgm:t>
        <a:bodyPr/>
        <a:lstStyle/>
        <a:p>
          <a:r>
            <a:rPr lang="en-US"/>
            <a:t>“Don’t you all love Lady Gaga?” or “Gay men have it so easy.”</a:t>
          </a:r>
        </a:p>
      </dgm:t>
    </dgm:pt>
    <dgm:pt modelId="{F5C84903-CEFA-44A3-AED1-39A4B26E1C71}" type="parTrans" cxnId="{BDB168D4-79EB-4CA4-821A-F9097DF14B9D}">
      <dgm:prSet/>
      <dgm:spPr/>
      <dgm:t>
        <a:bodyPr/>
        <a:lstStyle/>
        <a:p>
          <a:endParaRPr lang="en-US"/>
        </a:p>
      </dgm:t>
    </dgm:pt>
    <dgm:pt modelId="{B3FB698F-4A32-4B4C-AEEB-5C5B61808476}" type="sibTrans" cxnId="{BDB168D4-79EB-4CA4-821A-F9097DF14B9D}">
      <dgm:prSet/>
      <dgm:spPr/>
      <dgm:t>
        <a:bodyPr/>
        <a:lstStyle/>
        <a:p>
          <a:endParaRPr lang="en-US"/>
        </a:p>
      </dgm:t>
    </dgm:pt>
    <dgm:pt modelId="{4D095060-E774-4D9D-9CCB-DF75B9ED37A8}" type="pres">
      <dgm:prSet presAssocID="{02D9B3DF-4F8D-4B43-8014-F9791B293B19}" presName="Name0" presStyleCnt="0">
        <dgm:presLayoutVars>
          <dgm:dir/>
          <dgm:animLvl val="lvl"/>
          <dgm:resizeHandles val="exact"/>
        </dgm:presLayoutVars>
      </dgm:prSet>
      <dgm:spPr/>
    </dgm:pt>
    <dgm:pt modelId="{CCC5EFB7-3194-4EB0-A8BB-4346FC137294}" type="pres">
      <dgm:prSet presAssocID="{4F65DF35-1784-4483-A9D4-9CAEEAB6A5B5}" presName="linNode" presStyleCnt="0"/>
      <dgm:spPr/>
    </dgm:pt>
    <dgm:pt modelId="{9BA379DC-E0EC-42BA-9B22-1865E17130DA}" type="pres">
      <dgm:prSet presAssocID="{4F65DF35-1784-4483-A9D4-9CAEEAB6A5B5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6613F2FD-6CC8-41F7-8A6D-E27435769A98}" type="pres">
      <dgm:prSet presAssocID="{4F65DF35-1784-4483-A9D4-9CAEEAB6A5B5}" presName="descendantText" presStyleLbl="alignAccFollowNode1" presStyleIdx="0" presStyleCnt="4">
        <dgm:presLayoutVars>
          <dgm:bulletEnabled val="1"/>
        </dgm:presLayoutVars>
      </dgm:prSet>
      <dgm:spPr/>
    </dgm:pt>
    <dgm:pt modelId="{7E3D494B-FFBA-429C-9A93-1D811FB2468E}" type="pres">
      <dgm:prSet presAssocID="{2471A1B3-0122-4D34-8815-E003BC84638C}" presName="sp" presStyleCnt="0"/>
      <dgm:spPr/>
    </dgm:pt>
    <dgm:pt modelId="{F2399963-35AB-427A-98C2-FDC191BCC579}" type="pres">
      <dgm:prSet presAssocID="{7B87B01D-0420-48CF-A284-6D67BE0D865C}" presName="linNode" presStyleCnt="0"/>
      <dgm:spPr/>
    </dgm:pt>
    <dgm:pt modelId="{54E6D33F-A2D9-4D8E-B9C8-C633747D2C24}" type="pres">
      <dgm:prSet presAssocID="{7B87B01D-0420-48CF-A284-6D67BE0D865C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33069BDB-1BF6-4509-A0B2-1B00526E4C66}" type="pres">
      <dgm:prSet presAssocID="{7B87B01D-0420-48CF-A284-6D67BE0D865C}" presName="descendantText" presStyleLbl="alignAccFollowNode1" presStyleIdx="1" presStyleCnt="4">
        <dgm:presLayoutVars>
          <dgm:bulletEnabled val="1"/>
        </dgm:presLayoutVars>
      </dgm:prSet>
      <dgm:spPr/>
    </dgm:pt>
    <dgm:pt modelId="{7B6CC6F5-96AC-4A78-99EF-51604BF1BFEC}" type="pres">
      <dgm:prSet presAssocID="{EF602FF5-EE64-4D6B-9618-F440862567B0}" presName="sp" presStyleCnt="0"/>
      <dgm:spPr/>
    </dgm:pt>
    <dgm:pt modelId="{74AE30AC-F83F-420D-BA25-098CC8A13579}" type="pres">
      <dgm:prSet presAssocID="{838B0BE6-60BA-4B28-8430-12C15BF0BA88}" presName="linNode" presStyleCnt="0"/>
      <dgm:spPr/>
    </dgm:pt>
    <dgm:pt modelId="{F57C9403-194B-48CB-BF97-C01ABD83D607}" type="pres">
      <dgm:prSet presAssocID="{838B0BE6-60BA-4B28-8430-12C15BF0BA88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B92CFA18-724F-40F7-9A15-81412049AA53}" type="pres">
      <dgm:prSet presAssocID="{838B0BE6-60BA-4B28-8430-12C15BF0BA88}" presName="descendantText" presStyleLbl="alignAccFollowNode1" presStyleIdx="2" presStyleCnt="4">
        <dgm:presLayoutVars>
          <dgm:bulletEnabled val="1"/>
        </dgm:presLayoutVars>
      </dgm:prSet>
      <dgm:spPr/>
    </dgm:pt>
    <dgm:pt modelId="{20EC03B4-25ED-4889-83D2-77AAD1F2CFB4}" type="pres">
      <dgm:prSet presAssocID="{821A1671-5BDD-4190-B407-C1D202F53B81}" presName="sp" presStyleCnt="0"/>
      <dgm:spPr/>
    </dgm:pt>
    <dgm:pt modelId="{AC680596-C64B-4DFA-98AB-7A4CFEB1D804}" type="pres">
      <dgm:prSet presAssocID="{BD16AFD2-7486-4E14-BC58-0FE046538D59}" presName="linNode" presStyleCnt="0"/>
      <dgm:spPr/>
    </dgm:pt>
    <dgm:pt modelId="{988E7F8F-F0FF-41EC-A572-483764F83E7C}" type="pres">
      <dgm:prSet presAssocID="{BD16AFD2-7486-4E14-BC58-0FE046538D59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FB1199FA-FD41-4565-BBA5-DDC0B1141440}" type="pres">
      <dgm:prSet presAssocID="{BD16AFD2-7486-4E14-BC58-0FE046538D59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E5E1DC03-3731-426E-A4DE-DB75CD2ECE4F}" srcId="{02D9B3DF-4F8D-4B43-8014-F9791B293B19}" destId="{4F65DF35-1784-4483-A9D4-9CAEEAB6A5B5}" srcOrd="0" destOrd="0" parTransId="{5DDF3BB3-FD6F-4678-A95D-55B6518F7280}" sibTransId="{2471A1B3-0122-4D34-8815-E003BC84638C}"/>
    <dgm:cxn modelId="{89598806-341A-435B-B8B7-FE4E43C4A11E}" type="presOf" srcId="{5A0CB560-F7E0-4F4F-A417-6ECDB91570B9}" destId="{6613F2FD-6CC8-41F7-8A6D-E27435769A98}" srcOrd="0" destOrd="0" presId="urn:microsoft.com/office/officeart/2005/8/layout/vList5"/>
    <dgm:cxn modelId="{B3FAB211-817D-46BF-86B3-72413E2016D5}" srcId="{838B0BE6-60BA-4B28-8430-12C15BF0BA88}" destId="{19CCA3C2-2753-4D2B-AB4F-75AAF96F80C6}" srcOrd="0" destOrd="0" parTransId="{098B145C-EBFF-4D9C-A3EB-378FC3DF38A7}" sibTransId="{21B54389-1780-40FB-9DE0-70CC56531F5D}"/>
    <dgm:cxn modelId="{C03BBE12-216E-45FA-8F81-9F0D64C90445}" srcId="{02D9B3DF-4F8D-4B43-8014-F9791B293B19}" destId="{7B87B01D-0420-48CF-A284-6D67BE0D865C}" srcOrd="1" destOrd="0" parTransId="{4A7299B4-137C-4234-B311-6506859977EC}" sibTransId="{EF602FF5-EE64-4D6B-9618-F440862567B0}"/>
    <dgm:cxn modelId="{E17BD91D-B8AE-470F-8099-5647CF2C800C}" srcId="{02D9B3DF-4F8D-4B43-8014-F9791B293B19}" destId="{BD16AFD2-7486-4E14-BC58-0FE046538D59}" srcOrd="3" destOrd="0" parTransId="{F93EF46D-1BD8-486D-AA92-1A197544B3C7}" sibTransId="{59F49E8E-158A-4E50-B330-FBDA28A271E0}"/>
    <dgm:cxn modelId="{DD0B2D22-8EEE-41B9-BF1A-C6D454533B5F}" type="presOf" srcId="{838B0BE6-60BA-4B28-8430-12C15BF0BA88}" destId="{F57C9403-194B-48CB-BF97-C01ABD83D607}" srcOrd="0" destOrd="0" presId="urn:microsoft.com/office/officeart/2005/8/layout/vList5"/>
    <dgm:cxn modelId="{46D5373C-5137-4E90-AA8F-966ECF2F68FC}" srcId="{7B87B01D-0420-48CF-A284-6D67BE0D865C}" destId="{5BDD1CE3-5B45-4A6C-B331-B6AE6D95CC14}" srcOrd="0" destOrd="0" parTransId="{1716AF1B-5220-4B62-81A7-B7BFED77B56C}" sibTransId="{39BD695C-749A-4E78-8A02-BE617EC8F23E}"/>
    <dgm:cxn modelId="{5E7BE467-456E-4F1F-8777-D813A513EADB}" type="presOf" srcId="{7B87B01D-0420-48CF-A284-6D67BE0D865C}" destId="{54E6D33F-A2D9-4D8E-B9C8-C633747D2C24}" srcOrd="0" destOrd="0" presId="urn:microsoft.com/office/officeart/2005/8/layout/vList5"/>
    <dgm:cxn modelId="{53556170-9512-4B17-B53A-D6F14D942EED}" type="presOf" srcId="{19CCA3C2-2753-4D2B-AB4F-75AAF96F80C6}" destId="{B92CFA18-724F-40F7-9A15-81412049AA53}" srcOrd="0" destOrd="0" presId="urn:microsoft.com/office/officeart/2005/8/layout/vList5"/>
    <dgm:cxn modelId="{EF8B9F85-6C07-42F3-8AEA-AA5E89F0B4FE}" type="presOf" srcId="{BD16AFD2-7486-4E14-BC58-0FE046538D59}" destId="{988E7F8F-F0FF-41EC-A572-483764F83E7C}" srcOrd="0" destOrd="0" presId="urn:microsoft.com/office/officeart/2005/8/layout/vList5"/>
    <dgm:cxn modelId="{15784086-F961-472B-8092-D42B7E0CF1C6}" type="presOf" srcId="{02D9B3DF-4F8D-4B43-8014-F9791B293B19}" destId="{4D095060-E774-4D9D-9CCB-DF75B9ED37A8}" srcOrd="0" destOrd="0" presId="urn:microsoft.com/office/officeart/2005/8/layout/vList5"/>
    <dgm:cxn modelId="{D1B474C0-F5B1-476A-8173-B7DD5F88AFE4}" type="presOf" srcId="{4F65DF35-1784-4483-A9D4-9CAEEAB6A5B5}" destId="{9BA379DC-E0EC-42BA-9B22-1865E17130DA}" srcOrd="0" destOrd="0" presId="urn:microsoft.com/office/officeart/2005/8/layout/vList5"/>
    <dgm:cxn modelId="{D22A72C8-2965-4E61-9E87-77E66FA70DEE}" srcId="{4F65DF35-1784-4483-A9D4-9CAEEAB6A5B5}" destId="{5A0CB560-F7E0-4F4F-A417-6ECDB91570B9}" srcOrd="0" destOrd="0" parTransId="{1D9A66EE-D8FD-44E5-9B39-DEDB9BAAF5E2}" sibTransId="{6067FAFA-E53B-4EA1-B52F-278FCE93881F}"/>
    <dgm:cxn modelId="{BDB168D4-79EB-4CA4-821A-F9097DF14B9D}" srcId="{BD16AFD2-7486-4E14-BC58-0FE046538D59}" destId="{6FF07C64-2EF6-46BD-A4BB-6BAB18140384}" srcOrd="0" destOrd="0" parTransId="{F5C84903-CEFA-44A3-AED1-39A4B26E1C71}" sibTransId="{B3FB698F-4A32-4B4C-AEEB-5C5B61808476}"/>
    <dgm:cxn modelId="{F2FFE0D7-1053-4ADC-A052-0771EF7BD895}" srcId="{02D9B3DF-4F8D-4B43-8014-F9791B293B19}" destId="{838B0BE6-60BA-4B28-8430-12C15BF0BA88}" srcOrd="2" destOrd="0" parTransId="{2B22685A-3EC2-4D59-B5DC-37ED3E07578C}" sibTransId="{821A1671-5BDD-4190-B407-C1D202F53B81}"/>
    <dgm:cxn modelId="{77A05DDE-42CD-47F7-9307-48B913C2D301}" type="presOf" srcId="{5BDD1CE3-5B45-4A6C-B331-B6AE6D95CC14}" destId="{33069BDB-1BF6-4509-A0B2-1B00526E4C66}" srcOrd="0" destOrd="0" presId="urn:microsoft.com/office/officeart/2005/8/layout/vList5"/>
    <dgm:cxn modelId="{7D8AD6F3-B8E8-4630-AC6B-1119FFB70AB6}" type="presOf" srcId="{6FF07C64-2EF6-46BD-A4BB-6BAB18140384}" destId="{FB1199FA-FD41-4565-BBA5-DDC0B1141440}" srcOrd="0" destOrd="0" presId="urn:microsoft.com/office/officeart/2005/8/layout/vList5"/>
    <dgm:cxn modelId="{D9B65E72-3445-4FC8-AFAC-8F6BF94F551F}" type="presParOf" srcId="{4D095060-E774-4D9D-9CCB-DF75B9ED37A8}" destId="{CCC5EFB7-3194-4EB0-A8BB-4346FC137294}" srcOrd="0" destOrd="0" presId="urn:microsoft.com/office/officeart/2005/8/layout/vList5"/>
    <dgm:cxn modelId="{6DE8009A-B81A-40B2-8874-462BC1CB815B}" type="presParOf" srcId="{CCC5EFB7-3194-4EB0-A8BB-4346FC137294}" destId="{9BA379DC-E0EC-42BA-9B22-1865E17130DA}" srcOrd="0" destOrd="0" presId="urn:microsoft.com/office/officeart/2005/8/layout/vList5"/>
    <dgm:cxn modelId="{A79085E2-4E7B-46A6-92AE-7003DDA34D86}" type="presParOf" srcId="{CCC5EFB7-3194-4EB0-A8BB-4346FC137294}" destId="{6613F2FD-6CC8-41F7-8A6D-E27435769A98}" srcOrd="1" destOrd="0" presId="urn:microsoft.com/office/officeart/2005/8/layout/vList5"/>
    <dgm:cxn modelId="{4C530228-77AA-4F54-A371-8693EE15DAA7}" type="presParOf" srcId="{4D095060-E774-4D9D-9CCB-DF75B9ED37A8}" destId="{7E3D494B-FFBA-429C-9A93-1D811FB2468E}" srcOrd="1" destOrd="0" presId="urn:microsoft.com/office/officeart/2005/8/layout/vList5"/>
    <dgm:cxn modelId="{C94A922A-50E2-4887-BB52-35663936CC45}" type="presParOf" srcId="{4D095060-E774-4D9D-9CCB-DF75B9ED37A8}" destId="{F2399963-35AB-427A-98C2-FDC191BCC579}" srcOrd="2" destOrd="0" presId="urn:microsoft.com/office/officeart/2005/8/layout/vList5"/>
    <dgm:cxn modelId="{F70424C1-4D9F-4B42-9050-77D595A63B2E}" type="presParOf" srcId="{F2399963-35AB-427A-98C2-FDC191BCC579}" destId="{54E6D33F-A2D9-4D8E-B9C8-C633747D2C24}" srcOrd="0" destOrd="0" presId="urn:microsoft.com/office/officeart/2005/8/layout/vList5"/>
    <dgm:cxn modelId="{0AE308EB-1C31-488C-9AAF-F2B3179F1F59}" type="presParOf" srcId="{F2399963-35AB-427A-98C2-FDC191BCC579}" destId="{33069BDB-1BF6-4509-A0B2-1B00526E4C66}" srcOrd="1" destOrd="0" presId="urn:microsoft.com/office/officeart/2005/8/layout/vList5"/>
    <dgm:cxn modelId="{3564BFFE-B697-4BA7-9BA7-9E3D029F893B}" type="presParOf" srcId="{4D095060-E774-4D9D-9CCB-DF75B9ED37A8}" destId="{7B6CC6F5-96AC-4A78-99EF-51604BF1BFEC}" srcOrd="3" destOrd="0" presId="urn:microsoft.com/office/officeart/2005/8/layout/vList5"/>
    <dgm:cxn modelId="{29CFCB6A-E155-4B68-82BC-ED4F0913A071}" type="presParOf" srcId="{4D095060-E774-4D9D-9CCB-DF75B9ED37A8}" destId="{74AE30AC-F83F-420D-BA25-098CC8A13579}" srcOrd="4" destOrd="0" presId="urn:microsoft.com/office/officeart/2005/8/layout/vList5"/>
    <dgm:cxn modelId="{D0C825EA-8025-4E6D-A58D-D66C8D97F14B}" type="presParOf" srcId="{74AE30AC-F83F-420D-BA25-098CC8A13579}" destId="{F57C9403-194B-48CB-BF97-C01ABD83D607}" srcOrd="0" destOrd="0" presId="urn:microsoft.com/office/officeart/2005/8/layout/vList5"/>
    <dgm:cxn modelId="{D3A34F9A-08AA-4B66-964C-E54AEDB2B503}" type="presParOf" srcId="{74AE30AC-F83F-420D-BA25-098CC8A13579}" destId="{B92CFA18-724F-40F7-9A15-81412049AA53}" srcOrd="1" destOrd="0" presId="urn:microsoft.com/office/officeart/2005/8/layout/vList5"/>
    <dgm:cxn modelId="{3511CA2A-DB23-424E-A490-B8AC079E533E}" type="presParOf" srcId="{4D095060-E774-4D9D-9CCB-DF75B9ED37A8}" destId="{20EC03B4-25ED-4889-83D2-77AAD1F2CFB4}" srcOrd="5" destOrd="0" presId="urn:microsoft.com/office/officeart/2005/8/layout/vList5"/>
    <dgm:cxn modelId="{3DD8B5D9-0CEA-4418-8FEF-B00846486864}" type="presParOf" srcId="{4D095060-E774-4D9D-9CCB-DF75B9ED37A8}" destId="{AC680596-C64B-4DFA-98AB-7A4CFEB1D804}" srcOrd="6" destOrd="0" presId="urn:microsoft.com/office/officeart/2005/8/layout/vList5"/>
    <dgm:cxn modelId="{7F6CF58B-7A1A-4B37-9B50-17DC06B7482C}" type="presParOf" srcId="{AC680596-C64B-4DFA-98AB-7A4CFEB1D804}" destId="{988E7F8F-F0FF-41EC-A572-483764F83E7C}" srcOrd="0" destOrd="0" presId="urn:microsoft.com/office/officeart/2005/8/layout/vList5"/>
    <dgm:cxn modelId="{65372325-EF3D-4D7F-8797-054DEC2B0209}" type="presParOf" srcId="{AC680596-C64B-4DFA-98AB-7A4CFEB1D804}" destId="{FB1199FA-FD41-4565-BBA5-DDC0B11414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968A139-0067-41C0-A2A7-6FBF489A418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0B66DD-FD41-474E-916D-888332623187}">
      <dgm:prSet phldrT="[Text]"/>
      <dgm:spPr/>
      <dgm:t>
        <a:bodyPr/>
        <a:lstStyle/>
        <a:p>
          <a:r>
            <a:rPr lang="en-US" dirty="0"/>
            <a:t>Acceptance &amp; Respect</a:t>
          </a:r>
        </a:p>
      </dgm:t>
    </dgm:pt>
    <dgm:pt modelId="{FD7C7DBD-A5A1-4947-AECF-C8094D1CA83D}" type="parTrans" cxnId="{E9C3713B-4B9C-43BB-BA4A-B2E91518C1CC}">
      <dgm:prSet/>
      <dgm:spPr/>
      <dgm:t>
        <a:bodyPr/>
        <a:lstStyle/>
        <a:p>
          <a:endParaRPr lang="en-US"/>
        </a:p>
      </dgm:t>
    </dgm:pt>
    <dgm:pt modelId="{EF4534E3-A39B-4DB5-A76D-5E6949053D06}" type="sibTrans" cxnId="{E9C3713B-4B9C-43BB-BA4A-B2E91518C1CC}">
      <dgm:prSet/>
      <dgm:spPr/>
      <dgm:t>
        <a:bodyPr/>
        <a:lstStyle/>
        <a:p>
          <a:endParaRPr lang="en-US"/>
        </a:p>
      </dgm:t>
    </dgm:pt>
    <dgm:pt modelId="{28C7A12C-B7EC-4837-884B-7AE6EA5EB339}">
      <dgm:prSet phldrT="[Text]"/>
      <dgm:spPr/>
      <dgm:t>
        <a:bodyPr/>
        <a:lstStyle/>
        <a:p>
          <a:r>
            <a:rPr lang="en-US" dirty="0"/>
            <a:t>Access to Services</a:t>
          </a:r>
        </a:p>
      </dgm:t>
    </dgm:pt>
    <dgm:pt modelId="{E7842FC9-98DF-4403-B8E2-0625F95F3F34}" type="parTrans" cxnId="{E41C12EE-E411-447B-A34A-AC2EC6EDDDD4}">
      <dgm:prSet/>
      <dgm:spPr/>
      <dgm:t>
        <a:bodyPr/>
        <a:lstStyle/>
        <a:p>
          <a:endParaRPr lang="en-US"/>
        </a:p>
      </dgm:t>
    </dgm:pt>
    <dgm:pt modelId="{E6C6A257-F6A0-43D6-82E9-05C5E2251CCB}" type="sibTrans" cxnId="{E41C12EE-E411-447B-A34A-AC2EC6EDDDD4}">
      <dgm:prSet/>
      <dgm:spPr/>
      <dgm:t>
        <a:bodyPr/>
        <a:lstStyle/>
        <a:p>
          <a:endParaRPr lang="en-US"/>
        </a:p>
      </dgm:t>
    </dgm:pt>
    <dgm:pt modelId="{C5A988F7-1EF2-4D27-A6FB-625E26AA6064}">
      <dgm:prSet phldrT="[Text]"/>
      <dgm:spPr/>
      <dgm:t>
        <a:bodyPr/>
        <a:lstStyle/>
        <a:p>
          <a:r>
            <a:rPr lang="en-US" dirty="0"/>
            <a:t>Inclusion of Important People</a:t>
          </a:r>
        </a:p>
      </dgm:t>
    </dgm:pt>
    <dgm:pt modelId="{86FD9A9A-EDA5-4628-84B6-57801A68D5A4}" type="parTrans" cxnId="{022489BA-4D8C-4524-B9DD-B68B9C5A38EC}">
      <dgm:prSet/>
      <dgm:spPr/>
      <dgm:t>
        <a:bodyPr/>
        <a:lstStyle/>
        <a:p>
          <a:endParaRPr lang="en-US"/>
        </a:p>
      </dgm:t>
    </dgm:pt>
    <dgm:pt modelId="{9EB5AE87-6A24-438F-AFC2-263BB3F0262D}" type="sibTrans" cxnId="{022489BA-4D8C-4524-B9DD-B68B9C5A38EC}">
      <dgm:prSet/>
      <dgm:spPr/>
      <dgm:t>
        <a:bodyPr/>
        <a:lstStyle/>
        <a:p>
          <a:endParaRPr lang="en-US"/>
        </a:p>
      </dgm:t>
    </dgm:pt>
    <dgm:pt modelId="{5B73D659-AAE7-44F8-925B-EDECF4059F06}">
      <dgm:prSet phldrT="[Text]"/>
      <dgm:spPr/>
      <dgm:t>
        <a:bodyPr/>
        <a:lstStyle/>
        <a:p>
          <a:r>
            <a:rPr lang="en-US" dirty="0"/>
            <a:t>Right to be Known &amp; to be Authentic</a:t>
          </a:r>
        </a:p>
      </dgm:t>
    </dgm:pt>
    <dgm:pt modelId="{A3EA6EEE-F70B-49FC-9523-790F377357B8}" type="parTrans" cxnId="{7C52291C-C28A-4D6A-9B93-E7FD1EA7CB4A}">
      <dgm:prSet/>
      <dgm:spPr/>
      <dgm:t>
        <a:bodyPr/>
        <a:lstStyle/>
        <a:p>
          <a:endParaRPr lang="en-US"/>
        </a:p>
      </dgm:t>
    </dgm:pt>
    <dgm:pt modelId="{04C79CE6-9A94-4CDD-A0F7-BAE5CD7ACB8F}" type="sibTrans" cxnId="{7C52291C-C28A-4D6A-9B93-E7FD1EA7CB4A}">
      <dgm:prSet/>
      <dgm:spPr/>
      <dgm:t>
        <a:bodyPr/>
        <a:lstStyle/>
        <a:p>
          <a:endParaRPr lang="en-US"/>
        </a:p>
      </dgm:t>
    </dgm:pt>
    <dgm:pt modelId="{FE77BBC2-5B1A-44AD-ABF3-F97934E560AD}">
      <dgm:prSet phldrT="[Text]"/>
      <dgm:spPr/>
      <dgm:t>
        <a:bodyPr/>
        <a:lstStyle/>
        <a:p>
          <a:r>
            <a:rPr lang="en-US" dirty="0"/>
            <a:t>Right to Privacy</a:t>
          </a:r>
        </a:p>
      </dgm:t>
    </dgm:pt>
    <dgm:pt modelId="{1A48E30E-92A2-4471-B196-4D2366F435EC}" type="parTrans" cxnId="{A8EDEA3D-635E-4307-8846-54E815112323}">
      <dgm:prSet/>
      <dgm:spPr/>
      <dgm:t>
        <a:bodyPr/>
        <a:lstStyle/>
        <a:p>
          <a:endParaRPr lang="en-US"/>
        </a:p>
      </dgm:t>
    </dgm:pt>
    <dgm:pt modelId="{966C02C9-94DB-4CAF-AE4C-A351EBBE0EF1}" type="sibTrans" cxnId="{A8EDEA3D-635E-4307-8846-54E815112323}">
      <dgm:prSet/>
      <dgm:spPr/>
      <dgm:t>
        <a:bodyPr/>
        <a:lstStyle/>
        <a:p>
          <a:endParaRPr lang="en-US"/>
        </a:p>
      </dgm:t>
    </dgm:pt>
    <dgm:pt modelId="{F376698A-C774-47AD-80E2-B92A7EE998D9}" type="pres">
      <dgm:prSet presAssocID="{B968A139-0067-41C0-A2A7-6FBF489A4185}" presName="diagram" presStyleCnt="0">
        <dgm:presLayoutVars>
          <dgm:dir/>
          <dgm:resizeHandles val="exact"/>
        </dgm:presLayoutVars>
      </dgm:prSet>
      <dgm:spPr/>
    </dgm:pt>
    <dgm:pt modelId="{0D7DEB20-ED89-4B1C-B799-780025226343}" type="pres">
      <dgm:prSet presAssocID="{680B66DD-FD41-474E-916D-888332623187}" presName="node" presStyleLbl="node1" presStyleIdx="0" presStyleCnt="5">
        <dgm:presLayoutVars>
          <dgm:bulletEnabled val="1"/>
        </dgm:presLayoutVars>
      </dgm:prSet>
      <dgm:spPr/>
    </dgm:pt>
    <dgm:pt modelId="{A99E7362-0375-438A-B257-299DF14E9C9F}" type="pres">
      <dgm:prSet presAssocID="{EF4534E3-A39B-4DB5-A76D-5E6949053D06}" presName="sibTrans" presStyleCnt="0"/>
      <dgm:spPr/>
    </dgm:pt>
    <dgm:pt modelId="{971E3952-5631-4DC6-819A-B135D3A6CDBC}" type="pres">
      <dgm:prSet presAssocID="{28C7A12C-B7EC-4837-884B-7AE6EA5EB339}" presName="node" presStyleLbl="node1" presStyleIdx="1" presStyleCnt="5">
        <dgm:presLayoutVars>
          <dgm:bulletEnabled val="1"/>
        </dgm:presLayoutVars>
      </dgm:prSet>
      <dgm:spPr/>
    </dgm:pt>
    <dgm:pt modelId="{3AF2355C-7DB1-475C-AEFC-99F5732A431B}" type="pres">
      <dgm:prSet presAssocID="{E6C6A257-F6A0-43D6-82E9-05C5E2251CCB}" presName="sibTrans" presStyleCnt="0"/>
      <dgm:spPr/>
    </dgm:pt>
    <dgm:pt modelId="{7D9757AE-518F-44CB-A7D2-CD33DD92EE1B}" type="pres">
      <dgm:prSet presAssocID="{C5A988F7-1EF2-4D27-A6FB-625E26AA6064}" presName="node" presStyleLbl="node1" presStyleIdx="2" presStyleCnt="5">
        <dgm:presLayoutVars>
          <dgm:bulletEnabled val="1"/>
        </dgm:presLayoutVars>
      </dgm:prSet>
      <dgm:spPr/>
    </dgm:pt>
    <dgm:pt modelId="{94392C65-A56F-428D-AAA6-A329CDE2C7E9}" type="pres">
      <dgm:prSet presAssocID="{9EB5AE87-6A24-438F-AFC2-263BB3F0262D}" presName="sibTrans" presStyleCnt="0"/>
      <dgm:spPr/>
    </dgm:pt>
    <dgm:pt modelId="{7124CEC4-CD6C-4566-83DC-E733B0B5FB4A}" type="pres">
      <dgm:prSet presAssocID="{5B73D659-AAE7-44F8-925B-EDECF4059F06}" presName="node" presStyleLbl="node1" presStyleIdx="3" presStyleCnt="5">
        <dgm:presLayoutVars>
          <dgm:bulletEnabled val="1"/>
        </dgm:presLayoutVars>
      </dgm:prSet>
      <dgm:spPr/>
    </dgm:pt>
    <dgm:pt modelId="{F70E65DC-38B1-4DE1-82E1-4F0A4EEEA1FA}" type="pres">
      <dgm:prSet presAssocID="{04C79CE6-9A94-4CDD-A0F7-BAE5CD7ACB8F}" presName="sibTrans" presStyleCnt="0"/>
      <dgm:spPr/>
    </dgm:pt>
    <dgm:pt modelId="{231D7119-5B35-46D4-93FF-094618C17317}" type="pres">
      <dgm:prSet presAssocID="{FE77BBC2-5B1A-44AD-ABF3-F97934E560AD}" presName="node" presStyleLbl="node1" presStyleIdx="4" presStyleCnt="5">
        <dgm:presLayoutVars>
          <dgm:bulletEnabled val="1"/>
        </dgm:presLayoutVars>
      </dgm:prSet>
      <dgm:spPr/>
    </dgm:pt>
  </dgm:ptLst>
  <dgm:cxnLst>
    <dgm:cxn modelId="{7C52291C-C28A-4D6A-9B93-E7FD1EA7CB4A}" srcId="{B968A139-0067-41C0-A2A7-6FBF489A4185}" destId="{5B73D659-AAE7-44F8-925B-EDECF4059F06}" srcOrd="3" destOrd="0" parTransId="{A3EA6EEE-F70B-49FC-9523-790F377357B8}" sibTransId="{04C79CE6-9A94-4CDD-A0F7-BAE5CD7ACB8F}"/>
    <dgm:cxn modelId="{AF549C3A-0635-4AB3-B965-AD0C5BCE027D}" type="presOf" srcId="{B968A139-0067-41C0-A2A7-6FBF489A4185}" destId="{F376698A-C774-47AD-80E2-B92A7EE998D9}" srcOrd="0" destOrd="0" presId="urn:microsoft.com/office/officeart/2005/8/layout/default"/>
    <dgm:cxn modelId="{E9C3713B-4B9C-43BB-BA4A-B2E91518C1CC}" srcId="{B968A139-0067-41C0-A2A7-6FBF489A4185}" destId="{680B66DD-FD41-474E-916D-888332623187}" srcOrd="0" destOrd="0" parTransId="{FD7C7DBD-A5A1-4947-AECF-C8094D1CA83D}" sibTransId="{EF4534E3-A39B-4DB5-A76D-5E6949053D06}"/>
    <dgm:cxn modelId="{A8EDEA3D-635E-4307-8846-54E815112323}" srcId="{B968A139-0067-41C0-A2A7-6FBF489A4185}" destId="{FE77BBC2-5B1A-44AD-ABF3-F97934E560AD}" srcOrd="4" destOrd="0" parTransId="{1A48E30E-92A2-4471-B196-4D2366F435EC}" sibTransId="{966C02C9-94DB-4CAF-AE4C-A351EBBE0EF1}"/>
    <dgm:cxn modelId="{A4A9D05F-F0FA-415E-A21A-F11560B16312}" type="presOf" srcId="{C5A988F7-1EF2-4D27-A6FB-625E26AA6064}" destId="{7D9757AE-518F-44CB-A7D2-CD33DD92EE1B}" srcOrd="0" destOrd="0" presId="urn:microsoft.com/office/officeart/2005/8/layout/default"/>
    <dgm:cxn modelId="{F2D2AC48-71BE-468D-95CB-D3AB6DBC83F8}" type="presOf" srcId="{5B73D659-AAE7-44F8-925B-EDECF4059F06}" destId="{7124CEC4-CD6C-4566-83DC-E733B0B5FB4A}" srcOrd="0" destOrd="0" presId="urn:microsoft.com/office/officeart/2005/8/layout/default"/>
    <dgm:cxn modelId="{AA9664A5-4227-4297-836D-E38A5AE3283A}" type="presOf" srcId="{FE77BBC2-5B1A-44AD-ABF3-F97934E560AD}" destId="{231D7119-5B35-46D4-93FF-094618C17317}" srcOrd="0" destOrd="0" presId="urn:microsoft.com/office/officeart/2005/8/layout/default"/>
    <dgm:cxn modelId="{022489BA-4D8C-4524-B9DD-B68B9C5A38EC}" srcId="{B968A139-0067-41C0-A2A7-6FBF489A4185}" destId="{C5A988F7-1EF2-4D27-A6FB-625E26AA6064}" srcOrd="2" destOrd="0" parTransId="{86FD9A9A-EDA5-4628-84B6-57801A68D5A4}" sibTransId="{9EB5AE87-6A24-438F-AFC2-263BB3F0262D}"/>
    <dgm:cxn modelId="{E41C12EE-E411-447B-A34A-AC2EC6EDDDD4}" srcId="{B968A139-0067-41C0-A2A7-6FBF489A4185}" destId="{28C7A12C-B7EC-4837-884B-7AE6EA5EB339}" srcOrd="1" destOrd="0" parTransId="{E7842FC9-98DF-4403-B8E2-0625F95F3F34}" sibTransId="{E6C6A257-F6A0-43D6-82E9-05C5E2251CCB}"/>
    <dgm:cxn modelId="{D1F438F1-5FE4-4FF9-AAB3-C26CBE910132}" type="presOf" srcId="{28C7A12C-B7EC-4837-884B-7AE6EA5EB339}" destId="{971E3952-5631-4DC6-819A-B135D3A6CDBC}" srcOrd="0" destOrd="0" presId="urn:microsoft.com/office/officeart/2005/8/layout/default"/>
    <dgm:cxn modelId="{C4E4FAFD-BDD4-42C5-BA12-1880E925215F}" type="presOf" srcId="{680B66DD-FD41-474E-916D-888332623187}" destId="{0D7DEB20-ED89-4B1C-B799-780025226343}" srcOrd="0" destOrd="0" presId="urn:microsoft.com/office/officeart/2005/8/layout/default"/>
    <dgm:cxn modelId="{E8861074-EF63-4481-B3E5-862226135B91}" type="presParOf" srcId="{F376698A-C774-47AD-80E2-B92A7EE998D9}" destId="{0D7DEB20-ED89-4B1C-B799-780025226343}" srcOrd="0" destOrd="0" presId="urn:microsoft.com/office/officeart/2005/8/layout/default"/>
    <dgm:cxn modelId="{CBEBB2B1-895A-4C34-B6BD-B6DF03B23ED7}" type="presParOf" srcId="{F376698A-C774-47AD-80E2-B92A7EE998D9}" destId="{A99E7362-0375-438A-B257-299DF14E9C9F}" srcOrd="1" destOrd="0" presId="urn:microsoft.com/office/officeart/2005/8/layout/default"/>
    <dgm:cxn modelId="{28C3419A-AEB2-481B-B334-A4C036A504E2}" type="presParOf" srcId="{F376698A-C774-47AD-80E2-B92A7EE998D9}" destId="{971E3952-5631-4DC6-819A-B135D3A6CDBC}" srcOrd="2" destOrd="0" presId="urn:microsoft.com/office/officeart/2005/8/layout/default"/>
    <dgm:cxn modelId="{D1BD8C3E-2D7A-4975-842D-008579E4B002}" type="presParOf" srcId="{F376698A-C774-47AD-80E2-B92A7EE998D9}" destId="{3AF2355C-7DB1-475C-AEFC-99F5732A431B}" srcOrd="3" destOrd="0" presId="urn:microsoft.com/office/officeart/2005/8/layout/default"/>
    <dgm:cxn modelId="{C4B7E33F-1620-4767-9097-C5347D40A5FF}" type="presParOf" srcId="{F376698A-C774-47AD-80E2-B92A7EE998D9}" destId="{7D9757AE-518F-44CB-A7D2-CD33DD92EE1B}" srcOrd="4" destOrd="0" presId="urn:microsoft.com/office/officeart/2005/8/layout/default"/>
    <dgm:cxn modelId="{9B281A90-98F1-41C6-B271-67C801E891FD}" type="presParOf" srcId="{F376698A-C774-47AD-80E2-B92A7EE998D9}" destId="{94392C65-A56F-428D-AAA6-A329CDE2C7E9}" srcOrd="5" destOrd="0" presId="urn:microsoft.com/office/officeart/2005/8/layout/default"/>
    <dgm:cxn modelId="{4053741A-5241-40CF-B51E-1E1F9F4D1B60}" type="presParOf" srcId="{F376698A-C774-47AD-80E2-B92A7EE998D9}" destId="{7124CEC4-CD6C-4566-83DC-E733B0B5FB4A}" srcOrd="6" destOrd="0" presId="urn:microsoft.com/office/officeart/2005/8/layout/default"/>
    <dgm:cxn modelId="{3281FEBF-1C75-48A6-88CB-748C04C2F859}" type="presParOf" srcId="{F376698A-C774-47AD-80E2-B92A7EE998D9}" destId="{F70E65DC-38B1-4DE1-82E1-4F0A4EEEA1FA}" srcOrd="7" destOrd="0" presId="urn:microsoft.com/office/officeart/2005/8/layout/default"/>
    <dgm:cxn modelId="{11E314C7-D4F4-4303-9192-9E014C2CD641}" type="presParOf" srcId="{F376698A-C774-47AD-80E2-B92A7EE998D9}" destId="{231D7119-5B35-46D4-93FF-094618C1731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1C40D30-C1D7-4105-B164-F839295FDD76}" type="doc">
      <dgm:prSet loTypeId="urn:microsoft.com/office/officeart/2005/8/layout/lProcess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1EA6D7-984F-4975-93DF-B3AAC3517F0F}">
      <dgm:prSet phldrT="[Text]"/>
      <dgm:spPr/>
      <dgm:t>
        <a:bodyPr/>
        <a:lstStyle/>
        <a:p>
          <a:r>
            <a:rPr lang="en-US" dirty="0">
              <a:latin typeface="Arial Black" panose="020B0A04020102020204" pitchFamily="34" charset="0"/>
            </a:rPr>
            <a:t>Stigma</a:t>
          </a:r>
        </a:p>
      </dgm:t>
    </dgm:pt>
    <dgm:pt modelId="{41CAE608-B2D3-4630-8153-CE7F6859BAB7}" type="parTrans" cxnId="{B62060E0-B34C-4A53-9D9E-ED1AAF6CE8AB}">
      <dgm:prSet/>
      <dgm:spPr/>
      <dgm:t>
        <a:bodyPr/>
        <a:lstStyle/>
        <a:p>
          <a:endParaRPr lang="en-US"/>
        </a:p>
      </dgm:t>
    </dgm:pt>
    <dgm:pt modelId="{58E0E584-DC06-4903-A5E9-12E5DC37FCA4}" type="sibTrans" cxnId="{B62060E0-B34C-4A53-9D9E-ED1AAF6CE8AB}">
      <dgm:prSet/>
      <dgm:spPr/>
      <dgm:t>
        <a:bodyPr/>
        <a:lstStyle/>
        <a:p>
          <a:endParaRPr lang="en-US"/>
        </a:p>
      </dgm:t>
    </dgm:pt>
    <dgm:pt modelId="{DF510069-2D6A-4842-B394-512C51BE3A8D}">
      <dgm:prSet phldrT="[Text]"/>
      <dgm:spPr/>
      <dgm:t>
        <a:bodyPr/>
        <a:lstStyle/>
        <a:p>
          <a:r>
            <a:rPr lang="en-US" dirty="0">
              <a:latin typeface="+mj-lt"/>
            </a:rPr>
            <a:t>Reliance on Families of Choice</a:t>
          </a:r>
        </a:p>
      </dgm:t>
    </dgm:pt>
    <dgm:pt modelId="{44F23343-954A-49EA-8DCE-382F6D675683}" type="parTrans" cxnId="{C1D49A9F-3FAA-4AD1-ABC7-BAB3AAC6E6A4}">
      <dgm:prSet/>
      <dgm:spPr/>
      <dgm:t>
        <a:bodyPr/>
        <a:lstStyle/>
        <a:p>
          <a:endParaRPr lang="en-US"/>
        </a:p>
      </dgm:t>
    </dgm:pt>
    <dgm:pt modelId="{32DF4A96-5613-4854-A8E0-490AB0B64DC5}" type="sibTrans" cxnId="{C1D49A9F-3FAA-4AD1-ABC7-BAB3AAC6E6A4}">
      <dgm:prSet/>
      <dgm:spPr/>
      <dgm:t>
        <a:bodyPr/>
        <a:lstStyle/>
        <a:p>
          <a:endParaRPr lang="en-US"/>
        </a:p>
      </dgm:t>
    </dgm:pt>
    <dgm:pt modelId="{31384461-40F5-4686-9EB9-A5E48A833266}">
      <dgm:prSet phldrT="[Text]"/>
      <dgm:spPr/>
      <dgm:t>
        <a:bodyPr/>
        <a:lstStyle/>
        <a:p>
          <a:r>
            <a:rPr lang="en-US" dirty="0"/>
            <a:t>Less Likely to Marry</a:t>
          </a:r>
        </a:p>
      </dgm:t>
    </dgm:pt>
    <dgm:pt modelId="{25677648-3FE3-46B8-BFA3-F7C65E610578}" type="parTrans" cxnId="{7677F1B6-C6AE-4754-B4AF-9425CB8B2614}">
      <dgm:prSet/>
      <dgm:spPr/>
      <dgm:t>
        <a:bodyPr/>
        <a:lstStyle/>
        <a:p>
          <a:endParaRPr lang="en-US"/>
        </a:p>
      </dgm:t>
    </dgm:pt>
    <dgm:pt modelId="{69EF4970-B62D-41DF-B7D7-BA6EF0A25DDA}" type="sibTrans" cxnId="{7677F1B6-C6AE-4754-B4AF-9425CB8B2614}">
      <dgm:prSet/>
      <dgm:spPr/>
      <dgm:t>
        <a:bodyPr/>
        <a:lstStyle/>
        <a:p>
          <a:endParaRPr lang="en-US"/>
        </a:p>
      </dgm:t>
    </dgm:pt>
    <dgm:pt modelId="{D13D76DD-64AE-4CED-B26A-C960C431623E}">
      <dgm:prSet phldrT="[Text]"/>
      <dgm:spPr/>
      <dgm:t>
        <a:bodyPr/>
        <a:lstStyle/>
        <a:p>
          <a:r>
            <a:rPr lang="en-US" dirty="0"/>
            <a:t>Less Likely to Have Children or Have Children Removed</a:t>
          </a:r>
        </a:p>
      </dgm:t>
    </dgm:pt>
    <dgm:pt modelId="{E3FAA540-C348-410D-AE3A-6DBD1706401B}" type="parTrans" cxnId="{2893ED93-A096-4CF2-B6DF-B803BBFC8F2E}">
      <dgm:prSet/>
      <dgm:spPr/>
      <dgm:t>
        <a:bodyPr/>
        <a:lstStyle/>
        <a:p>
          <a:endParaRPr lang="en-US"/>
        </a:p>
      </dgm:t>
    </dgm:pt>
    <dgm:pt modelId="{7358DC9C-D7BB-4712-A586-47D547F51453}" type="sibTrans" cxnId="{2893ED93-A096-4CF2-B6DF-B803BBFC8F2E}">
      <dgm:prSet/>
      <dgm:spPr/>
      <dgm:t>
        <a:bodyPr/>
        <a:lstStyle/>
        <a:p>
          <a:endParaRPr lang="en-US"/>
        </a:p>
      </dgm:t>
    </dgm:pt>
    <dgm:pt modelId="{E2502F52-BB0F-4AB0-86CE-188D1C20AAF4}">
      <dgm:prSet phldrT="[Text]"/>
      <dgm:spPr/>
      <dgm:t>
        <a:bodyPr/>
        <a:lstStyle/>
        <a:p>
          <a:r>
            <a:rPr lang="en-US" dirty="0"/>
            <a:t>Estrangement from </a:t>
          </a:r>
          <a:br>
            <a:rPr lang="en-US" dirty="0"/>
          </a:br>
          <a:r>
            <a:rPr lang="en-US" dirty="0"/>
            <a:t>Family of Origin</a:t>
          </a:r>
        </a:p>
      </dgm:t>
    </dgm:pt>
    <dgm:pt modelId="{E5D28A7C-7164-4C57-81AC-AB356815DE88}" type="parTrans" cxnId="{1B2843DC-073D-4CB2-B643-AA78514B2A1E}">
      <dgm:prSet/>
      <dgm:spPr/>
      <dgm:t>
        <a:bodyPr/>
        <a:lstStyle/>
        <a:p>
          <a:endParaRPr lang="en-US"/>
        </a:p>
      </dgm:t>
    </dgm:pt>
    <dgm:pt modelId="{BC779DDE-016B-4488-BD6C-F31BE66B28BC}" type="sibTrans" cxnId="{1B2843DC-073D-4CB2-B643-AA78514B2A1E}">
      <dgm:prSet/>
      <dgm:spPr/>
      <dgm:t>
        <a:bodyPr/>
        <a:lstStyle/>
        <a:p>
          <a:endParaRPr lang="en-US"/>
        </a:p>
      </dgm:t>
    </dgm:pt>
    <dgm:pt modelId="{F6662F18-CC4F-41A8-AB7B-7F60DC685239}">
      <dgm:prSet phldrT="[Text]"/>
      <dgm:spPr/>
      <dgm:t>
        <a:bodyPr/>
        <a:lstStyle/>
        <a:p>
          <a:r>
            <a:rPr lang="en-US" dirty="0">
              <a:latin typeface="Arial Black" panose="020B0A04020102020204" pitchFamily="34" charset="0"/>
            </a:rPr>
            <a:t>Unequal Treatment: Laws/Regulations</a:t>
          </a:r>
          <a:endParaRPr lang="en-US" dirty="0"/>
        </a:p>
      </dgm:t>
    </dgm:pt>
    <dgm:pt modelId="{9ADEAAE2-48C1-40F3-933A-0531E39ECDE0}" type="parTrans" cxnId="{84D905BE-4F47-4918-A940-9518A1B2CF3D}">
      <dgm:prSet/>
      <dgm:spPr/>
      <dgm:t>
        <a:bodyPr/>
        <a:lstStyle/>
        <a:p>
          <a:endParaRPr lang="en-US"/>
        </a:p>
      </dgm:t>
    </dgm:pt>
    <dgm:pt modelId="{968E3A7D-E0A6-4B96-B53C-3CA09EBF7C32}" type="sibTrans" cxnId="{84D905BE-4F47-4918-A940-9518A1B2CF3D}">
      <dgm:prSet/>
      <dgm:spPr/>
      <dgm:t>
        <a:bodyPr/>
        <a:lstStyle/>
        <a:p>
          <a:endParaRPr lang="en-US"/>
        </a:p>
      </dgm:t>
    </dgm:pt>
    <dgm:pt modelId="{293AB746-F673-4FA2-B859-0B2975D6B8D3}">
      <dgm:prSet phldrT="[Text]"/>
      <dgm:spPr/>
      <dgm:t>
        <a:bodyPr/>
        <a:lstStyle/>
        <a:p>
          <a:r>
            <a:rPr lang="en-US" dirty="0"/>
            <a:t>Less Access to </a:t>
          </a:r>
          <a:br>
            <a:rPr lang="en-US" dirty="0"/>
          </a:br>
          <a:r>
            <a:rPr lang="en-US" dirty="0"/>
            <a:t>Community/Healthcare Spaces</a:t>
          </a:r>
        </a:p>
      </dgm:t>
    </dgm:pt>
    <dgm:pt modelId="{D092AB6F-DEA9-4309-895D-81803E0912BE}" type="parTrans" cxnId="{35EB9C15-9526-4483-8A99-77DD78D4A5AF}">
      <dgm:prSet/>
      <dgm:spPr/>
      <dgm:t>
        <a:bodyPr/>
        <a:lstStyle/>
        <a:p>
          <a:endParaRPr lang="en-US"/>
        </a:p>
      </dgm:t>
    </dgm:pt>
    <dgm:pt modelId="{5DF73409-F5CA-4EDC-906F-333E4F964A49}" type="sibTrans" cxnId="{35EB9C15-9526-4483-8A99-77DD78D4A5AF}">
      <dgm:prSet/>
      <dgm:spPr/>
      <dgm:t>
        <a:bodyPr/>
        <a:lstStyle/>
        <a:p>
          <a:endParaRPr lang="en-US"/>
        </a:p>
      </dgm:t>
    </dgm:pt>
    <dgm:pt modelId="{A3429226-00BA-4FE7-A781-3A5B5FB12593}">
      <dgm:prSet phldrT="[Text]"/>
      <dgm:spPr/>
      <dgm:t>
        <a:bodyPr/>
        <a:lstStyle/>
        <a:p>
          <a:r>
            <a:rPr lang="en-US" b="0" dirty="0">
              <a:latin typeface="Arial Black" panose="020B0A04020102020204" pitchFamily="34" charset="0"/>
            </a:rPr>
            <a:t>Criminalization and </a:t>
          </a:r>
          <a:r>
            <a:rPr lang="en-US" b="0" dirty="0" err="1">
              <a:latin typeface="Arial Black" panose="020B0A04020102020204" pitchFamily="34" charset="0"/>
            </a:rPr>
            <a:t>Pathologizing</a:t>
          </a:r>
          <a:endParaRPr lang="en-US" b="0" dirty="0"/>
        </a:p>
      </dgm:t>
    </dgm:pt>
    <dgm:pt modelId="{00B0EA58-B611-4C04-9281-CE655B42E6EC}" type="parTrans" cxnId="{BA4F9DA8-02AE-4A6C-9868-77D195C263B3}">
      <dgm:prSet/>
      <dgm:spPr/>
      <dgm:t>
        <a:bodyPr/>
        <a:lstStyle/>
        <a:p>
          <a:endParaRPr lang="en-US"/>
        </a:p>
      </dgm:t>
    </dgm:pt>
    <dgm:pt modelId="{B3AADBD2-C572-4AFE-A324-C9FEA0993D33}" type="sibTrans" cxnId="{BA4F9DA8-02AE-4A6C-9868-77D195C263B3}">
      <dgm:prSet/>
      <dgm:spPr/>
      <dgm:t>
        <a:bodyPr/>
        <a:lstStyle/>
        <a:p>
          <a:endParaRPr lang="en-US"/>
        </a:p>
      </dgm:t>
    </dgm:pt>
    <dgm:pt modelId="{D50CC430-3C89-4988-BCAD-883A0101AC94}">
      <dgm:prSet phldrT="[Text]"/>
      <dgm:spPr/>
      <dgm:t>
        <a:bodyPr/>
        <a:lstStyle/>
        <a:p>
          <a:r>
            <a:rPr lang="en-US" dirty="0"/>
            <a:t>Access to Care, Jobs, Marriage Benefits, etc. Dishonorable Discharge.</a:t>
          </a:r>
        </a:p>
      </dgm:t>
    </dgm:pt>
    <dgm:pt modelId="{988FA49D-5357-42DE-9349-A1FAD8085B0C}" type="parTrans" cxnId="{B7463CD1-5A0C-4003-8600-E7A95F2C28D3}">
      <dgm:prSet/>
      <dgm:spPr/>
      <dgm:t>
        <a:bodyPr/>
        <a:lstStyle/>
        <a:p>
          <a:endParaRPr lang="en-US"/>
        </a:p>
      </dgm:t>
    </dgm:pt>
    <dgm:pt modelId="{DE8ECEF1-622B-4C55-9F2D-264B41709D96}" type="sibTrans" cxnId="{B7463CD1-5A0C-4003-8600-E7A95F2C28D3}">
      <dgm:prSet/>
      <dgm:spPr/>
      <dgm:t>
        <a:bodyPr/>
        <a:lstStyle/>
        <a:p>
          <a:endParaRPr lang="en-US"/>
        </a:p>
      </dgm:t>
    </dgm:pt>
    <dgm:pt modelId="{F67DEA8D-09DF-4449-B1D7-08623FCEA926}">
      <dgm:prSet phldrT="[Text]"/>
      <dgm:spPr/>
      <dgm:t>
        <a:bodyPr/>
        <a:lstStyle/>
        <a:p>
          <a:r>
            <a:rPr lang="en-US" dirty="0"/>
            <a:t>Made to Feel Unwelcome in Certain Settings</a:t>
          </a:r>
        </a:p>
      </dgm:t>
    </dgm:pt>
    <dgm:pt modelId="{1C228C6B-3C26-4AB2-8281-E235437D9E40}" type="parTrans" cxnId="{826A1DEA-E8D2-4315-92DC-072565F29CE3}">
      <dgm:prSet/>
      <dgm:spPr/>
      <dgm:t>
        <a:bodyPr/>
        <a:lstStyle/>
        <a:p>
          <a:endParaRPr lang="en-US"/>
        </a:p>
      </dgm:t>
    </dgm:pt>
    <dgm:pt modelId="{0085A396-7967-414F-9A31-AA7F8B644495}" type="sibTrans" cxnId="{826A1DEA-E8D2-4315-92DC-072565F29CE3}">
      <dgm:prSet/>
      <dgm:spPr/>
      <dgm:t>
        <a:bodyPr/>
        <a:lstStyle/>
        <a:p>
          <a:endParaRPr lang="en-US"/>
        </a:p>
      </dgm:t>
    </dgm:pt>
    <dgm:pt modelId="{6C04D62F-5ED2-425C-A4EA-DC84FD793735}">
      <dgm:prSet phldrT="[Text]"/>
      <dgm:spPr/>
      <dgm:t>
        <a:bodyPr/>
        <a:lstStyle/>
        <a:p>
          <a:r>
            <a:rPr lang="en-US" dirty="0"/>
            <a:t>Impact of Stigmatizing Laws</a:t>
          </a:r>
        </a:p>
      </dgm:t>
    </dgm:pt>
    <dgm:pt modelId="{0DDC8A05-DBBD-47C9-A3F7-2F45424F2800}" type="parTrans" cxnId="{36526074-3D87-418C-91C2-B0674BC5946B}">
      <dgm:prSet/>
      <dgm:spPr/>
      <dgm:t>
        <a:bodyPr/>
        <a:lstStyle/>
        <a:p>
          <a:endParaRPr lang="en-US"/>
        </a:p>
      </dgm:t>
    </dgm:pt>
    <dgm:pt modelId="{5D93EF7A-303A-4676-9C2D-B37E3728B2EA}" type="sibTrans" cxnId="{36526074-3D87-418C-91C2-B0674BC5946B}">
      <dgm:prSet/>
      <dgm:spPr/>
      <dgm:t>
        <a:bodyPr/>
        <a:lstStyle/>
        <a:p>
          <a:endParaRPr lang="en-US"/>
        </a:p>
      </dgm:t>
    </dgm:pt>
    <dgm:pt modelId="{E68B2430-A63C-4CD7-A4E1-DCA8C9214EE8}">
      <dgm:prSet phldrT="[Text]"/>
      <dgm:spPr/>
      <dgm:t>
        <a:bodyPr/>
        <a:lstStyle/>
        <a:p>
          <a:r>
            <a:rPr lang="en-US" dirty="0"/>
            <a:t>Forms/Policies/Marketing</a:t>
          </a:r>
        </a:p>
      </dgm:t>
    </dgm:pt>
    <dgm:pt modelId="{D8D5BC1F-F745-4F33-A9B3-DA216C9C87FE}" type="parTrans" cxnId="{E5950C67-9C81-41AB-8CA5-E363C3843B0D}">
      <dgm:prSet/>
      <dgm:spPr/>
      <dgm:t>
        <a:bodyPr/>
        <a:lstStyle/>
        <a:p>
          <a:endParaRPr lang="en-US"/>
        </a:p>
      </dgm:t>
    </dgm:pt>
    <dgm:pt modelId="{6726234A-4E9E-4365-BEB9-3841678BD68E}" type="sibTrans" cxnId="{E5950C67-9C81-41AB-8CA5-E363C3843B0D}">
      <dgm:prSet/>
      <dgm:spPr/>
      <dgm:t>
        <a:bodyPr/>
        <a:lstStyle/>
        <a:p>
          <a:endParaRPr lang="en-US"/>
        </a:p>
      </dgm:t>
    </dgm:pt>
    <dgm:pt modelId="{4501CCAA-8EF5-4685-B89D-16A230B8948F}">
      <dgm:prSet phldrT="[Text]"/>
      <dgm:spPr/>
      <dgm:t>
        <a:bodyPr/>
        <a:lstStyle/>
        <a:p>
          <a:r>
            <a:rPr lang="en-US"/>
            <a:t>Microagressions</a:t>
          </a:r>
          <a:endParaRPr lang="en-US" dirty="0"/>
        </a:p>
      </dgm:t>
    </dgm:pt>
    <dgm:pt modelId="{A890541C-FD20-4052-9E43-87FD8CBA1E31}" type="parTrans" cxnId="{EC08CE71-F9F5-4926-82FB-39B5E3B47969}">
      <dgm:prSet/>
      <dgm:spPr/>
      <dgm:t>
        <a:bodyPr/>
        <a:lstStyle/>
        <a:p>
          <a:endParaRPr lang="en-US"/>
        </a:p>
      </dgm:t>
    </dgm:pt>
    <dgm:pt modelId="{0ED1DAAE-1C78-4FB5-9077-B330AC4FCF5D}" type="sibTrans" cxnId="{EC08CE71-F9F5-4926-82FB-39B5E3B47969}">
      <dgm:prSet/>
      <dgm:spPr/>
      <dgm:t>
        <a:bodyPr/>
        <a:lstStyle/>
        <a:p>
          <a:endParaRPr lang="en-US"/>
        </a:p>
      </dgm:t>
    </dgm:pt>
    <dgm:pt modelId="{513AC17E-42DE-4151-A6D8-505B34E413F4}" type="pres">
      <dgm:prSet presAssocID="{31C40D30-C1D7-4105-B164-F839295FDD76}" presName="theList" presStyleCnt="0">
        <dgm:presLayoutVars>
          <dgm:dir/>
          <dgm:animLvl val="lvl"/>
          <dgm:resizeHandles val="exact"/>
        </dgm:presLayoutVars>
      </dgm:prSet>
      <dgm:spPr/>
    </dgm:pt>
    <dgm:pt modelId="{A90ADED9-07CF-4257-8BE5-C4263EB319E8}" type="pres">
      <dgm:prSet presAssocID="{061EA6D7-984F-4975-93DF-B3AAC3517F0F}" presName="compNode" presStyleCnt="0"/>
      <dgm:spPr/>
    </dgm:pt>
    <dgm:pt modelId="{B3449829-0C7E-4D41-AFBA-3007329BD2D0}" type="pres">
      <dgm:prSet presAssocID="{061EA6D7-984F-4975-93DF-B3AAC3517F0F}" presName="aNode" presStyleLbl="bgShp" presStyleIdx="0" presStyleCnt="3"/>
      <dgm:spPr/>
    </dgm:pt>
    <dgm:pt modelId="{03339166-6992-4259-A913-BB271C15CAD8}" type="pres">
      <dgm:prSet presAssocID="{061EA6D7-984F-4975-93DF-B3AAC3517F0F}" presName="textNode" presStyleLbl="bgShp" presStyleIdx="0" presStyleCnt="3"/>
      <dgm:spPr/>
    </dgm:pt>
    <dgm:pt modelId="{95754AAE-2CBF-4270-9B42-567D2FB7C373}" type="pres">
      <dgm:prSet presAssocID="{061EA6D7-984F-4975-93DF-B3AAC3517F0F}" presName="compChildNode" presStyleCnt="0"/>
      <dgm:spPr/>
    </dgm:pt>
    <dgm:pt modelId="{865D5740-5FE7-4AA3-B645-BC30FEF5F6D6}" type="pres">
      <dgm:prSet presAssocID="{061EA6D7-984F-4975-93DF-B3AAC3517F0F}" presName="theInnerList" presStyleCnt="0"/>
      <dgm:spPr/>
    </dgm:pt>
    <dgm:pt modelId="{733441B8-FE75-4321-99F3-A8B7773E2FE1}" type="pres">
      <dgm:prSet presAssocID="{A3429226-00BA-4FE7-A781-3A5B5FB12593}" presName="childNode" presStyleLbl="node1" presStyleIdx="0" presStyleCnt="10">
        <dgm:presLayoutVars>
          <dgm:bulletEnabled val="1"/>
        </dgm:presLayoutVars>
      </dgm:prSet>
      <dgm:spPr/>
    </dgm:pt>
    <dgm:pt modelId="{19E27897-0FD0-44FF-8E38-1889594EA235}" type="pres">
      <dgm:prSet presAssocID="{A3429226-00BA-4FE7-A781-3A5B5FB12593}" presName="aSpace2" presStyleCnt="0"/>
      <dgm:spPr/>
    </dgm:pt>
    <dgm:pt modelId="{6FE3ED1B-0961-49AA-A021-AFEED75BFF0B}" type="pres">
      <dgm:prSet presAssocID="{4501CCAA-8EF5-4685-B89D-16A230B8948F}" presName="childNode" presStyleLbl="node1" presStyleIdx="1" presStyleCnt="10">
        <dgm:presLayoutVars>
          <dgm:bulletEnabled val="1"/>
        </dgm:presLayoutVars>
      </dgm:prSet>
      <dgm:spPr/>
    </dgm:pt>
    <dgm:pt modelId="{66941159-F2B1-43E7-B677-5449F0BF7BCF}" type="pres">
      <dgm:prSet presAssocID="{4501CCAA-8EF5-4685-B89D-16A230B8948F}" presName="aSpace2" presStyleCnt="0"/>
      <dgm:spPr/>
    </dgm:pt>
    <dgm:pt modelId="{B1033982-F422-4614-B604-EA773AC1C8BB}" type="pres">
      <dgm:prSet presAssocID="{F67DEA8D-09DF-4449-B1D7-08623FCEA926}" presName="childNode" presStyleLbl="node1" presStyleIdx="2" presStyleCnt="10">
        <dgm:presLayoutVars>
          <dgm:bulletEnabled val="1"/>
        </dgm:presLayoutVars>
      </dgm:prSet>
      <dgm:spPr/>
    </dgm:pt>
    <dgm:pt modelId="{45BD1A79-872C-4AEF-A8DF-7D1078DFF2D8}" type="pres">
      <dgm:prSet presAssocID="{F67DEA8D-09DF-4449-B1D7-08623FCEA926}" presName="aSpace2" presStyleCnt="0"/>
      <dgm:spPr/>
    </dgm:pt>
    <dgm:pt modelId="{3E71965F-7310-4CBD-AA2A-DE4B8EEFE24D}" type="pres">
      <dgm:prSet presAssocID="{6C04D62F-5ED2-425C-A4EA-DC84FD793735}" presName="childNode" presStyleLbl="node1" presStyleIdx="3" presStyleCnt="10">
        <dgm:presLayoutVars>
          <dgm:bulletEnabled val="1"/>
        </dgm:presLayoutVars>
      </dgm:prSet>
      <dgm:spPr/>
    </dgm:pt>
    <dgm:pt modelId="{76258C0C-B96E-4CDE-99E0-A70127893515}" type="pres">
      <dgm:prSet presAssocID="{061EA6D7-984F-4975-93DF-B3AAC3517F0F}" presName="aSpace" presStyleCnt="0"/>
      <dgm:spPr/>
    </dgm:pt>
    <dgm:pt modelId="{005B2848-E0A6-4715-865C-0EC77B351203}" type="pres">
      <dgm:prSet presAssocID="{DF510069-2D6A-4842-B394-512C51BE3A8D}" presName="compNode" presStyleCnt="0"/>
      <dgm:spPr/>
    </dgm:pt>
    <dgm:pt modelId="{6A461790-183E-4662-9569-0FFE1D237F0C}" type="pres">
      <dgm:prSet presAssocID="{DF510069-2D6A-4842-B394-512C51BE3A8D}" presName="aNode" presStyleLbl="bgShp" presStyleIdx="1" presStyleCnt="3"/>
      <dgm:spPr/>
    </dgm:pt>
    <dgm:pt modelId="{6C180590-0F87-42F4-93A7-CC021D23C7FC}" type="pres">
      <dgm:prSet presAssocID="{DF510069-2D6A-4842-B394-512C51BE3A8D}" presName="textNode" presStyleLbl="bgShp" presStyleIdx="1" presStyleCnt="3"/>
      <dgm:spPr/>
    </dgm:pt>
    <dgm:pt modelId="{2A717F77-9B82-4766-96EA-F0FD8A791F87}" type="pres">
      <dgm:prSet presAssocID="{DF510069-2D6A-4842-B394-512C51BE3A8D}" presName="compChildNode" presStyleCnt="0"/>
      <dgm:spPr/>
    </dgm:pt>
    <dgm:pt modelId="{AE9E405A-ED42-4E90-A31C-D86CC6D59156}" type="pres">
      <dgm:prSet presAssocID="{DF510069-2D6A-4842-B394-512C51BE3A8D}" presName="theInnerList" presStyleCnt="0"/>
      <dgm:spPr/>
    </dgm:pt>
    <dgm:pt modelId="{1FD1B6E5-6531-441B-A360-1D16E9FBB244}" type="pres">
      <dgm:prSet presAssocID="{E2502F52-BB0F-4AB0-86CE-188D1C20AAF4}" presName="childNode" presStyleLbl="node1" presStyleIdx="4" presStyleCnt="10">
        <dgm:presLayoutVars>
          <dgm:bulletEnabled val="1"/>
        </dgm:presLayoutVars>
      </dgm:prSet>
      <dgm:spPr/>
    </dgm:pt>
    <dgm:pt modelId="{BEF92B92-BCBA-4DAC-AB9A-651A76F29269}" type="pres">
      <dgm:prSet presAssocID="{E2502F52-BB0F-4AB0-86CE-188D1C20AAF4}" presName="aSpace2" presStyleCnt="0"/>
      <dgm:spPr/>
    </dgm:pt>
    <dgm:pt modelId="{CC9C65F3-6B73-4FE1-BB4E-9C7C9F2FB0A1}" type="pres">
      <dgm:prSet presAssocID="{31384461-40F5-4686-9EB9-A5E48A833266}" presName="childNode" presStyleLbl="node1" presStyleIdx="5" presStyleCnt="10">
        <dgm:presLayoutVars>
          <dgm:bulletEnabled val="1"/>
        </dgm:presLayoutVars>
      </dgm:prSet>
      <dgm:spPr/>
    </dgm:pt>
    <dgm:pt modelId="{FDBE64FE-40E4-4E28-AB10-3510CFE0025D}" type="pres">
      <dgm:prSet presAssocID="{31384461-40F5-4686-9EB9-A5E48A833266}" presName="aSpace2" presStyleCnt="0"/>
      <dgm:spPr/>
    </dgm:pt>
    <dgm:pt modelId="{82BB688D-57F4-46AD-81E4-0CDD6F0FE4E3}" type="pres">
      <dgm:prSet presAssocID="{D13D76DD-64AE-4CED-B26A-C960C431623E}" presName="childNode" presStyleLbl="node1" presStyleIdx="6" presStyleCnt="10">
        <dgm:presLayoutVars>
          <dgm:bulletEnabled val="1"/>
        </dgm:presLayoutVars>
      </dgm:prSet>
      <dgm:spPr/>
    </dgm:pt>
    <dgm:pt modelId="{8C4DE0FE-F3EF-4870-8E7E-15A2B77C8270}" type="pres">
      <dgm:prSet presAssocID="{DF510069-2D6A-4842-B394-512C51BE3A8D}" presName="aSpace" presStyleCnt="0"/>
      <dgm:spPr/>
    </dgm:pt>
    <dgm:pt modelId="{ADDBEA14-9F0E-47FB-9B0D-93DE7A1A4E1C}" type="pres">
      <dgm:prSet presAssocID="{F6662F18-CC4F-41A8-AB7B-7F60DC685239}" presName="compNode" presStyleCnt="0"/>
      <dgm:spPr/>
    </dgm:pt>
    <dgm:pt modelId="{30EB99AE-BF68-4183-839D-3F9A947F4D8C}" type="pres">
      <dgm:prSet presAssocID="{F6662F18-CC4F-41A8-AB7B-7F60DC685239}" presName="aNode" presStyleLbl="bgShp" presStyleIdx="2" presStyleCnt="3"/>
      <dgm:spPr/>
    </dgm:pt>
    <dgm:pt modelId="{DB6DDB4A-7E8A-422C-B11A-96514CC232CC}" type="pres">
      <dgm:prSet presAssocID="{F6662F18-CC4F-41A8-AB7B-7F60DC685239}" presName="textNode" presStyleLbl="bgShp" presStyleIdx="2" presStyleCnt="3"/>
      <dgm:spPr/>
    </dgm:pt>
    <dgm:pt modelId="{45303CD4-C051-49BA-8E72-97B10D711F43}" type="pres">
      <dgm:prSet presAssocID="{F6662F18-CC4F-41A8-AB7B-7F60DC685239}" presName="compChildNode" presStyleCnt="0"/>
      <dgm:spPr/>
    </dgm:pt>
    <dgm:pt modelId="{D9D027F6-51DF-49D8-B977-2BF809ED2794}" type="pres">
      <dgm:prSet presAssocID="{F6662F18-CC4F-41A8-AB7B-7F60DC685239}" presName="theInnerList" presStyleCnt="0"/>
      <dgm:spPr/>
    </dgm:pt>
    <dgm:pt modelId="{12BACA66-D1E8-45E8-A08C-809699F38F51}" type="pres">
      <dgm:prSet presAssocID="{293AB746-F673-4FA2-B859-0B2975D6B8D3}" presName="childNode" presStyleLbl="node1" presStyleIdx="7" presStyleCnt="10">
        <dgm:presLayoutVars>
          <dgm:bulletEnabled val="1"/>
        </dgm:presLayoutVars>
      </dgm:prSet>
      <dgm:spPr/>
    </dgm:pt>
    <dgm:pt modelId="{B374859A-9381-4D72-86F7-EE2FECEDA8C4}" type="pres">
      <dgm:prSet presAssocID="{293AB746-F673-4FA2-B859-0B2975D6B8D3}" presName="aSpace2" presStyleCnt="0"/>
      <dgm:spPr/>
    </dgm:pt>
    <dgm:pt modelId="{59350083-E12F-42F4-8711-487929135181}" type="pres">
      <dgm:prSet presAssocID="{D50CC430-3C89-4988-BCAD-883A0101AC94}" presName="childNode" presStyleLbl="node1" presStyleIdx="8" presStyleCnt="10">
        <dgm:presLayoutVars>
          <dgm:bulletEnabled val="1"/>
        </dgm:presLayoutVars>
      </dgm:prSet>
      <dgm:spPr/>
    </dgm:pt>
    <dgm:pt modelId="{999E464F-1F96-4E38-ABA6-860576CA385C}" type="pres">
      <dgm:prSet presAssocID="{D50CC430-3C89-4988-BCAD-883A0101AC94}" presName="aSpace2" presStyleCnt="0"/>
      <dgm:spPr/>
    </dgm:pt>
    <dgm:pt modelId="{508D216A-6C76-40DD-A686-20AE4FD1A508}" type="pres">
      <dgm:prSet presAssocID="{E68B2430-A63C-4CD7-A4E1-DCA8C9214EE8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C82F390A-6023-490B-8B84-BA228C07BB85}" type="presOf" srcId="{31C40D30-C1D7-4105-B164-F839295FDD76}" destId="{513AC17E-42DE-4151-A6D8-505B34E413F4}" srcOrd="0" destOrd="0" presId="urn:microsoft.com/office/officeart/2005/8/layout/lProcess2"/>
    <dgm:cxn modelId="{052F890A-5BF1-45B5-A2DC-CA70FA7E9C20}" type="presOf" srcId="{D50CC430-3C89-4988-BCAD-883A0101AC94}" destId="{59350083-E12F-42F4-8711-487929135181}" srcOrd="0" destOrd="0" presId="urn:microsoft.com/office/officeart/2005/8/layout/lProcess2"/>
    <dgm:cxn modelId="{E82AFD13-877A-4C5D-8212-8645CF2BB284}" type="presOf" srcId="{E2502F52-BB0F-4AB0-86CE-188D1C20AAF4}" destId="{1FD1B6E5-6531-441B-A360-1D16E9FBB244}" srcOrd="0" destOrd="0" presId="urn:microsoft.com/office/officeart/2005/8/layout/lProcess2"/>
    <dgm:cxn modelId="{35EB9C15-9526-4483-8A99-77DD78D4A5AF}" srcId="{F6662F18-CC4F-41A8-AB7B-7F60DC685239}" destId="{293AB746-F673-4FA2-B859-0B2975D6B8D3}" srcOrd="0" destOrd="0" parTransId="{D092AB6F-DEA9-4309-895D-81803E0912BE}" sibTransId="{5DF73409-F5CA-4EDC-906F-333E4F964A49}"/>
    <dgm:cxn modelId="{E3CDCE1A-531C-491C-90BD-1CAFD2255AE1}" type="presOf" srcId="{DF510069-2D6A-4842-B394-512C51BE3A8D}" destId="{6A461790-183E-4662-9569-0FFE1D237F0C}" srcOrd="0" destOrd="0" presId="urn:microsoft.com/office/officeart/2005/8/layout/lProcess2"/>
    <dgm:cxn modelId="{21BF3C1D-325B-4763-BAD9-309E3BC0DB0C}" type="presOf" srcId="{D13D76DD-64AE-4CED-B26A-C960C431623E}" destId="{82BB688D-57F4-46AD-81E4-0CDD6F0FE4E3}" srcOrd="0" destOrd="0" presId="urn:microsoft.com/office/officeart/2005/8/layout/lProcess2"/>
    <dgm:cxn modelId="{C5BA4B25-8B82-445D-8631-B6A02C1A060C}" type="presOf" srcId="{DF510069-2D6A-4842-B394-512C51BE3A8D}" destId="{6C180590-0F87-42F4-93A7-CC021D23C7FC}" srcOrd="1" destOrd="0" presId="urn:microsoft.com/office/officeart/2005/8/layout/lProcess2"/>
    <dgm:cxn modelId="{0E07DD27-4EA0-4B36-8D2D-410EFF100FF8}" type="presOf" srcId="{F67DEA8D-09DF-4449-B1D7-08623FCEA926}" destId="{B1033982-F422-4614-B604-EA773AC1C8BB}" srcOrd="0" destOrd="0" presId="urn:microsoft.com/office/officeart/2005/8/layout/lProcess2"/>
    <dgm:cxn modelId="{5EE5E22B-3026-4075-B3CC-CD88B5ACDFD6}" type="presOf" srcId="{293AB746-F673-4FA2-B859-0B2975D6B8D3}" destId="{12BACA66-D1E8-45E8-A08C-809699F38F51}" srcOrd="0" destOrd="0" presId="urn:microsoft.com/office/officeart/2005/8/layout/lProcess2"/>
    <dgm:cxn modelId="{8E45D739-678F-4BAD-BF4C-429A06351EAA}" type="presOf" srcId="{061EA6D7-984F-4975-93DF-B3AAC3517F0F}" destId="{B3449829-0C7E-4D41-AFBA-3007329BD2D0}" srcOrd="0" destOrd="0" presId="urn:microsoft.com/office/officeart/2005/8/layout/lProcess2"/>
    <dgm:cxn modelId="{E5950C67-9C81-41AB-8CA5-E363C3843B0D}" srcId="{F6662F18-CC4F-41A8-AB7B-7F60DC685239}" destId="{E68B2430-A63C-4CD7-A4E1-DCA8C9214EE8}" srcOrd="2" destOrd="0" parTransId="{D8D5BC1F-F745-4F33-A9B3-DA216C9C87FE}" sibTransId="{6726234A-4E9E-4365-BEB9-3841678BD68E}"/>
    <dgm:cxn modelId="{EC08CE71-F9F5-4926-82FB-39B5E3B47969}" srcId="{061EA6D7-984F-4975-93DF-B3AAC3517F0F}" destId="{4501CCAA-8EF5-4685-B89D-16A230B8948F}" srcOrd="1" destOrd="0" parTransId="{A890541C-FD20-4052-9E43-87FD8CBA1E31}" sibTransId="{0ED1DAAE-1C78-4FB5-9077-B330AC4FCF5D}"/>
    <dgm:cxn modelId="{36526074-3D87-418C-91C2-B0674BC5946B}" srcId="{061EA6D7-984F-4975-93DF-B3AAC3517F0F}" destId="{6C04D62F-5ED2-425C-A4EA-DC84FD793735}" srcOrd="3" destOrd="0" parTransId="{0DDC8A05-DBBD-47C9-A3F7-2F45424F2800}" sibTransId="{5D93EF7A-303A-4676-9C2D-B37E3728B2EA}"/>
    <dgm:cxn modelId="{4FCB0C57-0B7F-44BC-9A72-93CE52BE6BF7}" type="presOf" srcId="{061EA6D7-984F-4975-93DF-B3AAC3517F0F}" destId="{03339166-6992-4259-A913-BB271C15CAD8}" srcOrd="1" destOrd="0" presId="urn:microsoft.com/office/officeart/2005/8/layout/lProcess2"/>
    <dgm:cxn modelId="{3CF56058-139F-4CA9-BBE7-A9A5C6FA0243}" type="presOf" srcId="{F6662F18-CC4F-41A8-AB7B-7F60DC685239}" destId="{DB6DDB4A-7E8A-422C-B11A-96514CC232CC}" srcOrd="1" destOrd="0" presId="urn:microsoft.com/office/officeart/2005/8/layout/lProcess2"/>
    <dgm:cxn modelId="{A4537C83-3178-423B-A5A4-B9D1886FF51D}" type="presOf" srcId="{F6662F18-CC4F-41A8-AB7B-7F60DC685239}" destId="{30EB99AE-BF68-4183-839D-3F9A947F4D8C}" srcOrd="0" destOrd="0" presId="urn:microsoft.com/office/officeart/2005/8/layout/lProcess2"/>
    <dgm:cxn modelId="{E5DAD187-4CEA-44E7-8F4D-77152F5EA37A}" type="presOf" srcId="{A3429226-00BA-4FE7-A781-3A5B5FB12593}" destId="{733441B8-FE75-4321-99F3-A8B7773E2FE1}" srcOrd="0" destOrd="0" presId="urn:microsoft.com/office/officeart/2005/8/layout/lProcess2"/>
    <dgm:cxn modelId="{3F79D18D-5FA2-4EC6-97A4-30309441F572}" type="presOf" srcId="{E68B2430-A63C-4CD7-A4E1-DCA8C9214EE8}" destId="{508D216A-6C76-40DD-A686-20AE4FD1A508}" srcOrd="0" destOrd="0" presId="urn:microsoft.com/office/officeart/2005/8/layout/lProcess2"/>
    <dgm:cxn modelId="{2893ED93-A096-4CF2-B6DF-B803BBFC8F2E}" srcId="{DF510069-2D6A-4842-B394-512C51BE3A8D}" destId="{D13D76DD-64AE-4CED-B26A-C960C431623E}" srcOrd="2" destOrd="0" parTransId="{E3FAA540-C348-410D-AE3A-6DBD1706401B}" sibTransId="{7358DC9C-D7BB-4712-A586-47D547F51453}"/>
    <dgm:cxn modelId="{C1D49A9F-3FAA-4AD1-ABC7-BAB3AAC6E6A4}" srcId="{31C40D30-C1D7-4105-B164-F839295FDD76}" destId="{DF510069-2D6A-4842-B394-512C51BE3A8D}" srcOrd="1" destOrd="0" parTransId="{44F23343-954A-49EA-8DCE-382F6D675683}" sibTransId="{32DF4A96-5613-4854-A8E0-490AB0B64DC5}"/>
    <dgm:cxn modelId="{BA4F9DA8-02AE-4A6C-9868-77D195C263B3}" srcId="{061EA6D7-984F-4975-93DF-B3AAC3517F0F}" destId="{A3429226-00BA-4FE7-A781-3A5B5FB12593}" srcOrd="0" destOrd="0" parTransId="{00B0EA58-B611-4C04-9281-CE655B42E6EC}" sibTransId="{B3AADBD2-C572-4AFE-A324-C9FEA0993D33}"/>
    <dgm:cxn modelId="{7E7AD5B0-4EE7-452F-8EA9-93C1B50F507F}" type="presOf" srcId="{31384461-40F5-4686-9EB9-A5E48A833266}" destId="{CC9C65F3-6B73-4FE1-BB4E-9C7C9F2FB0A1}" srcOrd="0" destOrd="0" presId="urn:microsoft.com/office/officeart/2005/8/layout/lProcess2"/>
    <dgm:cxn modelId="{7677F1B6-C6AE-4754-B4AF-9425CB8B2614}" srcId="{DF510069-2D6A-4842-B394-512C51BE3A8D}" destId="{31384461-40F5-4686-9EB9-A5E48A833266}" srcOrd="1" destOrd="0" parTransId="{25677648-3FE3-46B8-BFA3-F7C65E610578}" sibTransId="{69EF4970-B62D-41DF-B7D7-BA6EF0A25DDA}"/>
    <dgm:cxn modelId="{84D905BE-4F47-4918-A940-9518A1B2CF3D}" srcId="{31C40D30-C1D7-4105-B164-F839295FDD76}" destId="{F6662F18-CC4F-41A8-AB7B-7F60DC685239}" srcOrd="2" destOrd="0" parTransId="{9ADEAAE2-48C1-40F3-933A-0531E39ECDE0}" sibTransId="{968E3A7D-E0A6-4B96-B53C-3CA09EBF7C32}"/>
    <dgm:cxn modelId="{0636A8BE-C581-42FF-9D77-41E6116511D6}" type="presOf" srcId="{6C04D62F-5ED2-425C-A4EA-DC84FD793735}" destId="{3E71965F-7310-4CBD-AA2A-DE4B8EEFE24D}" srcOrd="0" destOrd="0" presId="urn:microsoft.com/office/officeart/2005/8/layout/lProcess2"/>
    <dgm:cxn modelId="{B7463CD1-5A0C-4003-8600-E7A95F2C28D3}" srcId="{F6662F18-CC4F-41A8-AB7B-7F60DC685239}" destId="{D50CC430-3C89-4988-BCAD-883A0101AC94}" srcOrd="1" destOrd="0" parTransId="{988FA49D-5357-42DE-9349-A1FAD8085B0C}" sibTransId="{DE8ECEF1-622B-4C55-9F2D-264B41709D96}"/>
    <dgm:cxn modelId="{1B2843DC-073D-4CB2-B643-AA78514B2A1E}" srcId="{DF510069-2D6A-4842-B394-512C51BE3A8D}" destId="{E2502F52-BB0F-4AB0-86CE-188D1C20AAF4}" srcOrd="0" destOrd="0" parTransId="{E5D28A7C-7164-4C57-81AC-AB356815DE88}" sibTransId="{BC779DDE-016B-4488-BD6C-F31BE66B28BC}"/>
    <dgm:cxn modelId="{B62060E0-B34C-4A53-9D9E-ED1AAF6CE8AB}" srcId="{31C40D30-C1D7-4105-B164-F839295FDD76}" destId="{061EA6D7-984F-4975-93DF-B3AAC3517F0F}" srcOrd="0" destOrd="0" parTransId="{41CAE608-B2D3-4630-8153-CE7F6859BAB7}" sibTransId="{58E0E584-DC06-4903-A5E9-12E5DC37FCA4}"/>
    <dgm:cxn modelId="{AEA654E0-097B-4FEA-9355-43CD6E59ED80}" type="presOf" srcId="{4501CCAA-8EF5-4685-B89D-16A230B8948F}" destId="{6FE3ED1B-0961-49AA-A021-AFEED75BFF0B}" srcOrd="0" destOrd="0" presId="urn:microsoft.com/office/officeart/2005/8/layout/lProcess2"/>
    <dgm:cxn modelId="{826A1DEA-E8D2-4315-92DC-072565F29CE3}" srcId="{061EA6D7-984F-4975-93DF-B3AAC3517F0F}" destId="{F67DEA8D-09DF-4449-B1D7-08623FCEA926}" srcOrd="2" destOrd="0" parTransId="{1C228C6B-3C26-4AB2-8281-E235437D9E40}" sibTransId="{0085A396-7967-414F-9A31-AA7F8B644495}"/>
    <dgm:cxn modelId="{364BE800-2EC7-4B91-93C7-26044020BD07}" type="presParOf" srcId="{513AC17E-42DE-4151-A6D8-505B34E413F4}" destId="{A90ADED9-07CF-4257-8BE5-C4263EB319E8}" srcOrd="0" destOrd="0" presId="urn:microsoft.com/office/officeart/2005/8/layout/lProcess2"/>
    <dgm:cxn modelId="{4D947A1C-E41D-405C-BD46-A0D5A150F66E}" type="presParOf" srcId="{A90ADED9-07CF-4257-8BE5-C4263EB319E8}" destId="{B3449829-0C7E-4D41-AFBA-3007329BD2D0}" srcOrd="0" destOrd="0" presId="urn:microsoft.com/office/officeart/2005/8/layout/lProcess2"/>
    <dgm:cxn modelId="{A2EC84E6-C635-49C9-A4B1-A51EB252E463}" type="presParOf" srcId="{A90ADED9-07CF-4257-8BE5-C4263EB319E8}" destId="{03339166-6992-4259-A913-BB271C15CAD8}" srcOrd="1" destOrd="0" presId="urn:microsoft.com/office/officeart/2005/8/layout/lProcess2"/>
    <dgm:cxn modelId="{45559671-6E56-47AF-A8E2-F9DC0B6B2E3B}" type="presParOf" srcId="{A90ADED9-07CF-4257-8BE5-C4263EB319E8}" destId="{95754AAE-2CBF-4270-9B42-567D2FB7C373}" srcOrd="2" destOrd="0" presId="urn:microsoft.com/office/officeart/2005/8/layout/lProcess2"/>
    <dgm:cxn modelId="{127C3EC2-6208-414E-9628-574EE91A2B42}" type="presParOf" srcId="{95754AAE-2CBF-4270-9B42-567D2FB7C373}" destId="{865D5740-5FE7-4AA3-B645-BC30FEF5F6D6}" srcOrd="0" destOrd="0" presId="urn:microsoft.com/office/officeart/2005/8/layout/lProcess2"/>
    <dgm:cxn modelId="{A31FD203-0E5B-452C-A8E5-16367CAF47DE}" type="presParOf" srcId="{865D5740-5FE7-4AA3-B645-BC30FEF5F6D6}" destId="{733441B8-FE75-4321-99F3-A8B7773E2FE1}" srcOrd="0" destOrd="0" presId="urn:microsoft.com/office/officeart/2005/8/layout/lProcess2"/>
    <dgm:cxn modelId="{F2FD677D-6F46-4FF6-8591-2A2A1F5177FC}" type="presParOf" srcId="{865D5740-5FE7-4AA3-B645-BC30FEF5F6D6}" destId="{19E27897-0FD0-44FF-8E38-1889594EA235}" srcOrd="1" destOrd="0" presId="urn:microsoft.com/office/officeart/2005/8/layout/lProcess2"/>
    <dgm:cxn modelId="{FEC3C215-559E-4390-AEDA-7FC3A32823A3}" type="presParOf" srcId="{865D5740-5FE7-4AA3-B645-BC30FEF5F6D6}" destId="{6FE3ED1B-0961-49AA-A021-AFEED75BFF0B}" srcOrd="2" destOrd="0" presId="urn:microsoft.com/office/officeart/2005/8/layout/lProcess2"/>
    <dgm:cxn modelId="{CA60CEC5-E139-4CBA-BEAB-21D0172E424F}" type="presParOf" srcId="{865D5740-5FE7-4AA3-B645-BC30FEF5F6D6}" destId="{66941159-F2B1-43E7-B677-5449F0BF7BCF}" srcOrd="3" destOrd="0" presId="urn:microsoft.com/office/officeart/2005/8/layout/lProcess2"/>
    <dgm:cxn modelId="{6D60F863-C3C3-4BB8-B8F5-A98D6AB2BB63}" type="presParOf" srcId="{865D5740-5FE7-4AA3-B645-BC30FEF5F6D6}" destId="{B1033982-F422-4614-B604-EA773AC1C8BB}" srcOrd="4" destOrd="0" presId="urn:microsoft.com/office/officeart/2005/8/layout/lProcess2"/>
    <dgm:cxn modelId="{A90CD181-2CF7-47BE-B1BF-E0FBEA7238E9}" type="presParOf" srcId="{865D5740-5FE7-4AA3-B645-BC30FEF5F6D6}" destId="{45BD1A79-872C-4AEF-A8DF-7D1078DFF2D8}" srcOrd="5" destOrd="0" presId="urn:microsoft.com/office/officeart/2005/8/layout/lProcess2"/>
    <dgm:cxn modelId="{E5E154B4-8B01-48C6-B5BA-2F988369BE4E}" type="presParOf" srcId="{865D5740-5FE7-4AA3-B645-BC30FEF5F6D6}" destId="{3E71965F-7310-4CBD-AA2A-DE4B8EEFE24D}" srcOrd="6" destOrd="0" presId="urn:microsoft.com/office/officeart/2005/8/layout/lProcess2"/>
    <dgm:cxn modelId="{E31ED166-927A-4935-9C45-2DADC46A0740}" type="presParOf" srcId="{513AC17E-42DE-4151-A6D8-505B34E413F4}" destId="{76258C0C-B96E-4CDE-99E0-A70127893515}" srcOrd="1" destOrd="0" presId="urn:microsoft.com/office/officeart/2005/8/layout/lProcess2"/>
    <dgm:cxn modelId="{C2DC2AD2-754D-4708-BE7C-8A5C70A0846A}" type="presParOf" srcId="{513AC17E-42DE-4151-A6D8-505B34E413F4}" destId="{005B2848-E0A6-4715-865C-0EC77B351203}" srcOrd="2" destOrd="0" presId="urn:microsoft.com/office/officeart/2005/8/layout/lProcess2"/>
    <dgm:cxn modelId="{5136F721-B7A9-441C-B540-A88C9B2CB8F8}" type="presParOf" srcId="{005B2848-E0A6-4715-865C-0EC77B351203}" destId="{6A461790-183E-4662-9569-0FFE1D237F0C}" srcOrd="0" destOrd="0" presId="urn:microsoft.com/office/officeart/2005/8/layout/lProcess2"/>
    <dgm:cxn modelId="{8B08A403-43AB-4DF6-A2BE-6E534BD00AC2}" type="presParOf" srcId="{005B2848-E0A6-4715-865C-0EC77B351203}" destId="{6C180590-0F87-42F4-93A7-CC021D23C7FC}" srcOrd="1" destOrd="0" presId="urn:microsoft.com/office/officeart/2005/8/layout/lProcess2"/>
    <dgm:cxn modelId="{16EEEEC4-AEC6-4752-8932-E43C930B2076}" type="presParOf" srcId="{005B2848-E0A6-4715-865C-0EC77B351203}" destId="{2A717F77-9B82-4766-96EA-F0FD8A791F87}" srcOrd="2" destOrd="0" presId="urn:microsoft.com/office/officeart/2005/8/layout/lProcess2"/>
    <dgm:cxn modelId="{BBEAACE7-663A-4A52-AB9C-CE6BB37BB76A}" type="presParOf" srcId="{2A717F77-9B82-4766-96EA-F0FD8A791F87}" destId="{AE9E405A-ED42-4E90-A31C-D86CC6D59156}" srcOrd="0" destOrd="0" presId="urn:microsoft.com/office/officeart/2005/8/layout/lProcess2"/>
    <dgm:cxn modelId="{713675FF-AF1A-48F0-B319-A2A3C48DD6CC}" type="presParOf" srcId="{AE9E405A-ED42-4E90-A31C-D86CC6D59156}" destId="{1FD1B6E5-6531-441B-A360-1D16E9FBB244}" srcOrd="0" destOrd="0" presId="urn:microsoft.com/office/officeart/2005/8/layout/lProcess2"/>
    <dgm:cxn modelId="{DB0B66C2-6DAB-4C02-A5F2-68FDF5A1F520}" type="presParOf" srcId="{AE9E405A-ED42-4E90-A31C-D86CC6D59156}" destId="{BEF92B92-BCBA-4DAC-AB9A-651A76F29269}" srcOrd="1" destOrd="0" presId="urn:microsoft.com/office/officeart/2005/8/layout/lProcess2"/>
    <dgm:cxn modelId="{10275C85-A3E3-442D-AF7F-0B52CCF1FDD3}" type="presParOf" srcId="{AE9E405A-ED42-4E90-A31C-D86CC6D59156}" destId="{CC9C65F3-6B73-4FE1-BB4E-9C7C9F2FB0A1}" srcOrd="2" destOrd="0" presId="urn:microsoft.com/office/officeart/2005/8/layout/lProcess2"/>
    <dgm:cxn modelId="{EAFF0392-461E-4AFF-A3E5-B7B1F77E1D6C}" type="presParOf" srcId="{AE9E405A-ED42-4E90-A31C-D86CC6D59156}" destId="{FDBE64FE-40E4-4E28-AB10-3510CFE0025D}" srcOrd="3" destOrd="0" presId="urn:microsoft.com/office/officeart/2005/8/layout/lProcess2"/>
    <dgm:cxn modelId="{77A3C3D9-AF1C-4B50-BD68-378602432264}" type="presParOf" srcId="{AE9E405A-ED42-4E90-A31C-D86CC6D59156}" destId="{82BB688D-57F4-46AD-81E4-0CDD6F0FE4E3}" srcOrd="4" destOrd="0" presId="urn:microsoft.com/office/officeart/2005/8/layout/lProcess2"/>
    <dgm:cxn modelId="{D652D4F9-4BED-410D-812A-882245FEBB93}" type="presParOf" srcId="{513AC17E-42DE-4151-A6D8-505B34E413F4}" destId="{8C4DE0FE-F3EF-4870-8E7E-15A2B77C8270}" srcOrd="3" destOrd="0" presId="urn:microsoft.com/office/officeart/2005/8/layout/lProcess2"/>
    <dgm:cxn modelId="{55F3A9E7-78C5-429B-806F-52F04F14A55A}" type="presParOf" srcId="{513AC17E-42DE-4151-A6D8-505B34E413F4}" destId="{ADDBEA14-9F0E-47FB-9B0D-93DE7A1A4E1C}" srcOrd="4" destOrd="0" presId="urn:microsoft.com/office/officeart/2005/8/layout/lProcess2"/>
    <dgm:cxn modelId="{82CBBED6-2BDC-4E26-877D-3A4E699DA335}" type="presParOf" srcId="{ADDBEA14-9F0E-47FB-9B0D-93DE7A1A4E1C}" destId="{30EB99AE-BF68-4183-839D-3F9A947F4D8C}" srcOrd="0" destOrd="0" presId="urn:microsoft.com/office/officeart/2005/8/layout/lProcess2"/>
    <dgm:cxn modelId="{7BCF3BE1-A006-44A6-BC2E-0A74CD70A084}" type="presParOf" srcId="{ADDBEA14-9F0E-47FB-9B0D-93DE7A1A4E1C}" destId="{DB6DDB4A-7E8A-422C-B11A-96514CC232CC}" srcOrd="1" destOrd="0" presId="urn:microsoft.com/office/officeart/2005/8/layout/lProcess2"/>
    <dgm:cxn modelId="{112E5D16-3792-40D1-9123-41678AC19E4A}" type="presParOf" srcId="{ADDBEA14-9F0E-47FB-9B0D-93DE7A1A4E1C}" destId="{45303CD4-C051-49BA-8E72-97B10D711F43}" srcOrd="2" destOrd="0" presId="urn:microsoft.com/office/officeart/2005/8/layout/lProcess2"/>
    <dgm:cxn modelId="{930DF017-4CBF-4BB2-8EA2-E2F27D11A4A9}" type="presParOf" srcId="{45303CD4-C051-49BA-8E72-97B10D711F43}" destId="{D9D027F6-51DF-49D8-B977-2BF809ED2794}" srcOrd="0" destOrd="0" presId="urn:microsoft.com/office/officeart/2005/8/layout/lProcess2"/>
    <dgm:cxn modelId="{611B751C-43FB-40C0-A478-418B37CBFD9F}" type="presParOf" srcId="{D9D027F6-51DF-49D8-B977-2BF809ED2794}" destId="{12BACA66-D1E8-45E8-A08C-809699F38F51}" srcOrd="0" destOrd="0" presId="urn:microsoft.com/office/officeart/2005/8/layout/lProcess2"/>
    <dgm:cxn modelId="{9B602D6D-F1EF-41D8-8E37-C27667A94688}" type="presParOf" srcId="{D9D027F6-51DF-49D8-B977-2BF809ED2794}" destId="{B374859A-9381-4D72-86F7-EE2FECEDA8C4}" srcOrd="1" destOrd="0" presId="urn:microsoft.com/office/officeart/2005/8/layout/lProcess2"/>
    <dgm:cxn modelId="{89542AEB-7251-4B90-A53F-685B2BD6A1D5}" type="presParOf" srcId="{D9D027F6-51DF-49D8-B977-2BF809ED2794}" destId="{59350083-E12F-42F4-8711-487929135181}" srcOrd="2" destOrd="0" presId="urn:microsoft.com/office/officeart/2005/8/layout/lProcess2"/>
    <dgm:cxn modelId="{8429850C-B1A0-4BC6-BD04-E4869ED1563C}" type="presParOf" srcId="{D9D027F6-51DF-49D8-B977-2BF809ED2794}" destId="{999E464F-1F96-4E38-ABA6-860576CA385C}" srcOrd="3" destOrd="0" presId="urn:microsoft.com/office/officeart/2005/8/layout/lProcess2"/>
    <dgm:cxn modelId="{6B475242-8DCF-4791-8FB6-A7C399954631}" type="presParOf" srcId="{D9D027F6-51DF-49D8-B977-2BF809ED2794}" destId="{508D216A-6C76-40DD-A686-20AE4FD1A508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F1AEA8D-8E43-4CE0-897C-10C43368ADC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3A165A-4BA9-4211-AF45-2ACCEAF11CB3}">
      <dgm:prSet phldrT="[Text]"/>
      <dgm:spPr/>
      <dgm:t>
        <a:bodyPr/>
        <a:lstStyle/>
        <a:p>
          <a:r>
            <a:rPr lang="en-US" dirty="0"/>
            <a:t>Public Benefit Programs</a:t>
          </a:r>
        </a:p>
      </dgm:t>
    </dgm:pt>
    <dgm:pt modelId="{583C223E-776C-4DC5-ACAC-6B9E87DF9A8A}" type="parTrans" cxnId="{9B0137C9-0A2B-4A2F-9A49-389E02928385}">
      <dgm:prSet/>
      <dgm:spPr/>
      <dgm:t>
        <a:bodyPr/>
        <a:lstStyle/>
        <a:p>
          <a:endParaRPr lang="en-US"/>
        </a:p>
      </dgm:t>
    </dgm:pt>
    <dgm:pt modelId="{23ADDEA8-7EC1-485E-933F-6B9C1AD7E2E8}" type="sibTrans" cxnId="{9B0137C9-0A2B-4A2F-9A49-389E02928385}">
      <dgm:prSet/>
      <dgm:spPr/>
      <dgm:t>
        <a:bodyPr/>
        <a:lstStyle/>
        <a:p>
          <a:endParaRPr lang="en-US"/>
        </a:p>
      </dgm:t>
    </dgm:pt>
    <dgm:pt modelId="{31930073-1223-41A8-BA7B-9D3651558A46}">
      <dgm:prSet phldrT="[Text]"/>
      <dgm:spPr/>
      <dgm:t>
        <a:bodyPr/>
        <a:lstStyle/>
        <a:p>
          <a:r>
            <a:rPr lang="en-US" dirty="0"/>
            <a:t>Access to Marriage, Health Care</a:t>
          </a:r>
        </a:p>
      </dgm:t>
    </dgm:pt>
    <dgm:pt modelId="{D75FBF83-6AAE-4CBA-895A-DB749731FD1B}" type="parTrans" cxnId="{F3B54A5F-FD4D-4DFF-A261-1C34E86197A9}">
      <dgm:prSet/>
      <dgm:spPr/>
      <dgm:t>
        <a:bodyPr/>
        <a:lstStyle/>
        <a:p>
          <a:endParaRPr lang="en-US"/>
        </a:p>
      </dgm:t>
    </dgm:pt>
    <dgm:pt modelId="{BBF85898-C3A9-4E35-8976-DA25669EF368}" type="sibTrans" cxnId="{F3B54A5F-FD4D-4DFF-A261-1C34E86197A9}">
      <dgm:prSet/>
      <dgm:spPr/>
      <dgm:t>
        <a:bodyPr/>
        <a:lstStyle/>
        <a:p>
          <a:endParaRPr lang="en-US"/>
        </a:p>
      </dgm:t>
    </dgm:pt>
    <dgm:pt modelId="{FAA0743E-6010-4A64-AEBA-C5FF9321F28F}">
      <dgm:prSet phldrT="[Text]"/>
      <dgm:spPr/>
      <dgm:t>
        <a:bodyPr/>
        <a:lstStyle/>
        <a:p>
          <a:r>
            <a:rPr lang="en-US" dirty="0"/>
            <a:t>Estate Taxes &amp; Inheritance Laws</a:t>
          </a:r>
        </a:p>
      </dgm:t>
    </dgm:pt>
    <dgm:pt modelId="{54CB1F49-1E5F-439B-9070-84EBD8F64429}" type="parTrans" cxnId="{602330F7-4288-42C6-B902-BC6B2E178DF1}">
      <dgm:prSet/>
      <dgm:spPr/>
      <dgm:t>
        <a:bodyPr/>
        <a:lstStyle/>
        <a:p>
          <a:endParaRPr lang="en-US"/>
        </a:p>
      </dgm:t>
    </dgm:pt>
    <dgm:pt modelId="{9BD0B601-C972-4F6B-A866-3CC3700D9ED9}" type="sibTrans" cxnId="{602330F7-4288-42C6-B902-BC6B2E178DF1}">
      <dgm:prSet/>
      <dgm:spPr/>
      <dgm:t>
        <a:bodyPr/>
        <a:lstStyle/>
        <a:p>
          <a:endParaRPr lang="en-US"/>
        </a:p>
      </dgm:t>
    </dgm:pt>
    <dgm:pt modelId="{A9A2C501-C4D7-42B4-BAD7-D03E32FED1F1}">
      <dgm:prSet phldrT="[Text]"/>
      <dgm:spPr/>
      <dgm:t>
        <a:bodyPr/>
        <a:lstStyle/>
        <a:p>
          <a:r>
            <a:rPr lang="en-US" dirty="0"/>
            <a:t>Private &amp; Military Benefits</a:t>
          </a:r>
        </a:p>
      </dgm:t>
    </dgm:pt>
    <dgm:pt modelId="{EA40FF95-7099-4984-9D25-C3FCEC998E5B}" type="parTrans" cxnId="{5E0A21E3-06D6-4EA7-ABD0-D696667F6F8E}">
      <dgm:prSet/>
      <dgm:spPr/>
      <dgm:t>
        <a:bodyPr/>
        <a:lstStyle/>
        <a:p>
          <a:endParaRPr lang="en-US"/>
        </a:p>
      </dgm:t>
    </dgm:pt>
    <dgm:pt modelId="{997D2BC6-1C2E-49D4-B77A-609500AC4317}" type="sibTrans" cxnId="{5E0A21E3-06D6-4EA7-ABD0-D696667F6F8E}">
      <dgm:prSet/>
      <dgm:spPr/>
      <dgm:t>
        <a:bodyPr/>
        <a:lstStyle/>
        <a:p>
          <a:endParaRPr lang="en-US"/>
        </a:p>
      </dgm:t>
    </dgm:pt>
    <dgm:pt modelId="{2162EE16-9A34-4C09-93D4-7F273ECE23C6}">
      <dgm:prSet phldrT="[Text]"/>
      <dgm:spPr/>
      <dgm:t>
        <a:bodyPr/>
        <a:lstStyle/>
        <a:p>
          <a:r>
            <a:rPr lang="en-US" dirty="0"/>
            <a:t>Child Custody</a:t>
          </a:r>
        </a:p>
      </dgm:t>
    </dgm:pt>
    <dgm:pt modelId="{CFF2A890-C4E8-4173-819A-C9B21BBE9D1C}" type="parTrans" cxnId="{0FCFB1F9-6648-4427-8F75-701B736D2E5D}">
      <dgm:prSet/>
      <dgm:spPr/>
      <dgm:t>
        <a:bodyPr/>
        <a:lstStyle/>
        <a:p>
          <a:endParaRPr lang="en-US"/>
        </a:p>
      </dgm:t>
    </dgm:pt>
    <dgm:pt modelId="{29F915DF-FB0C-4FAC-954F-04FFEF57D35D}" type="sibTrans" cxnId="{0FCFB1F9-6648-4427-8F75-701B736D2E5D}">
      <dgm:prSet/>
      <dgm:spPr/>
      <dgm:t>
        <a:bodyPr/>
        <a:lstStyle/>
        <a:p>
          <a:endParaRPr lang="en-US"/>
        </a:p>
      </dgm:t>
    </dgm:pt>
    <dgm:pt modelId="{F1A58009-E391-4BFD-B49E-76E358A9B31A}" type="pres">
      <dgm:prSet presAssocID="{4F1AEA8D-8E43-4CE0-897C-10C43368ADC1}" presName="diagram" presStyleCnt="0">
        <dgm:presLayoutVars>
          <dgm:dir/>
          <dgm:resizeHandles val="exact"/>
        </dgm:presLayoutVars>
      </dgm:prSet>
      <dgm:spPr/>
    </dgm:pt>
    <dgm:pt modelId="{95F9B6C6-86B8-4A51-AB69-CF8A2957CCE1}" type="pres">
      <dgm:prSet presAssocID="{5C3A165A-4BA9-4211-AF45-2ACCEAF11CB3}" presName="node" presStyleLbl="node1" presStyleIdx="0" presStyleCnt="5">
        <dgm:presLayoutVars>
          <dgm:bulletEnabled val="1"/>
        </dgm:presLayoutVars>
      </dgm:prSet>
      <dgm:spPr/>
    </dgm:pt>
    <dgm:pt modelId="{A780E004-7E92-4CA1-BECF-D55EAAC8EF1A}" type="pres">
      <dgm:prSet presAssocID="{23ADDEA8-7EC1-485E-933F-6B9C1AD7E2E8}" presName="sibTrans" presStyleCnt="0"/>
      <dgm:spPr/>
    </dgm:pt>
    <dgm:pt modelId="{44D6CFF6-B552-4F3E-8436-050B784A43C5}" type="pres">
      <dgm:prSet presAssocID="{31930073-1223-41A8-BA7B-9D3651558A46}" presName="node" presStyleLbl="node1" presStyleIdx="1" presStyleCnt="5">
        <dgm:presLayoutVars>
          <dgm:bulletEnabled val="1"/>
        </dgm:presLayoutVars>
      </dgm:prSet>
      <dgm:spPr/>
    </dgm:pt>
    <dgm:pt modelId="{EFEE3AD6-FDB9-47A5-A1EA-8AF3EA25D7CC}" type="pres">
      <dgm:prSet presAssocID="{BBF85898-C3A9-4E35-8976-DA25669EF368}" presName="sibTrans" presStyleCnt="0"/>
      <dgm:spPr/>
    </dgm:pt>
    <dgm:pt modelId="{6468CA53-FFA7-43E8-B795-234CF296D2E2}" type="pres">
      <dgm:prSet presAssocID="{FAA0743E-6010-4A64-AEBA-C5FF9321F28F}" presName="node" presStyleLbl="node1" presStyleIdx="2" presStyleCnt="5">
        <dgm:presLayoutVars>
          <dgm:bulletEnabled val="1"/>
        </dgm:presLayoutVars>
      </dgm:prSet>
      <dgm:spPr/>
    </dgm:pt>
    <dgm:pt modelId="{C7CA6D8F-134B-451F-912F-6C2B02C3B2CD}" type="pres">
      <dgm:prSet presAssocID="{9BD0B601-C972-4F6B-A866-3CC3700D9ED9}" presName="sibTrans" presStyleCnt="0"/>
      <dgm:spPr/>
    </dgm:pt>
    <dgm:pt modelId="{8C0924F3-F988-42BE-818B-4311F51D54AF}" type="pres">
      <dgm:prSet presAssocID="{A9A2C501-C4D7-42B4-BAD7-D03E32FED1F1}" presName="node" presStyleLbl="node1" presStyleIdx="3" presStyleCnt="5">
        <dgm:presLayoutVars>
          <dgm:bulletEnabled val="1"/>
        </dgm:presLayoutVars>
      </dgm:prSet>
      <dgm:spPr/>
    </dgm:pt>
    <dgm:pt modelId="{8E2E06C0-EA36-4FBC-B138-5B61EBFFEEC6}" type="pres">
      <dgm:prSet presAssocID="{997D2BC6-1C2E-49D4-B77A-609500AC4317}" presName="sibTrans" presStyleCnt="0"/>
      <dgm:spPr/>
    </dgm:pt>
    <dgm:pt modelId="{6F5F6EFA-3511-4206-98BE-C53FA62FE706}" type="pres">
      <dgm:prSet presAssocID="{2162EE16-9A34-4C09-93D4-7F273ECE23C6}" presName="node" presStyleLbl="node1" presStyleIdx="4" presStyleCnt="5">
        <dgm:presLayoutVars>
          <dgm:bulletEnabled val="1"/>
        </dgm:presLayoutVars>
      </dgm:prSet>
      <dgm:spPr/>
    </dgm:pt>
  </dgm:ptLst>
  <dgm:cxnLst>
    <dgm:cxn modelId="{FF2BD913-B8CD-4232-8B2C-C4B5F2339394}" type="presOf" srcId="{4F1AEA8D-8E43-4CE0-897C-10C43368ADC1}" destId="{F1A58009-E391-4BFD-B49E-76E358A9B31A}" srcOrd="0" destOrd="0" presId="urn:microsoft.com/office/officeart/2005/8/layout/default"/>
    <dgm:cxn modelId="{F3B54A5F-FD4D-4DFF-A261-1C34E86197A9}" srcId="{4F1AEA8D-8E43-4CE0-897C-10C43368ADC1}" destId="{31930073-1223-41A8-BA7B-9D3651558A46}" srcOrd="1" destOrd="0" parTransId="{D75FBF83-6AAE-4CBA-895A-DB749731FD1B}" sibTransId="{BBF85898-C3A9-4E35-8976-DA25669EF368}"/>
    <dgm:cxn modelId="{8A06F57F-0573-41DE-9606-B741FDBCE482}" type="presOf" srcId="{5C3A165A-4BA9-4211-AF45-2ACCEAF11CB3}" destId="{95F9B6C6-86B8-4A51-AB69-CF8A2957CCE1}" srcOrd="0" destOrd="0" presId="urn:microsoft.com/office/officeart/2005/8/layout/default"/>
    <dgm:cxn modelId="{42021B81-EA51-42C5-9DA5-673CE7404FF1}" type="presOf" srcId="{FAA0743E-6010-4A64-AEBA-C5FF9321F28F}" destId="{6468CA53-FFA7-43E8-B795-234CF296D2E2}" srcOrd="0" destOrd="0" presId="urn:microsoft.com/office/officeart/2005/8/layout/default"/>
    <dgm:cxn modelId="{C23D0B87-B1EF-4CCA-B68F-D4225FE8E71C}" type="presOf" srcId="{2162EE16-9A34-4C09-93D4-7F273ECE23C6}" destId="{6F5F6EFA-3511-4206-98BE-C53FA62FE706}" srcOrd="0" destOrd="0" presId="urn:microsoft.com/office/officeart/2005/8/layout/default"/>
    <dgm:cxn modelId="{9B0137C9-0A2B-4A2F-9A49-389E02928385}" srcId="{4F1AEA8D-8E43-4CE0-897C-10C43368ADC1}" destId="{5C3A165A-4BA9-4211-AF45-2ACCEAF11CB3}" srcOrd="0" destOrd="0" parTransId="{583C223E-776C-4DC5-ACAC-6B9E87DF9A8A}" sibTransId="{23ADDEA8-7EC1-485E-933F-6B9C1AD7E2E8}"/>
    <dgm:cxn modelId="{5E0A21E3-06D6-4EA7-ABD0-D696667F6F8E}" srcId="{4F1AEA8D-8E43-4CE0-897C-10C43368ADC1}" destId="{A9A2C501-C4D7-42B4-BAD7-D03E32FED1F1}" srcOrd="3" destOrd="0" parTransId="{EA40FF95-7099-4984-9D25-C3FCEC998E5B}" sibTransId="{997D2BC6-1C2E-49D4-B77A-609500AC4317}"/>
    <dgm:cxn modelId="{602330F7-4288-42C6-B902-BC6B2E178DF1}" srcId="{4F1AEA8D-8E43-4CE0-897C-10C43368ADC1}" destId="{FAA0743E-6010-4A64-AEBA-C5FF9321F28F}" srcOrd="2" destOrd="0" parTransId="{54CB1F49-1E5F-439B-9070-84EBD8F64429}" sibTransId="{9BD0B601-C972-4F6B-A866-3CC3700D9ED9}"/>
    <dgm:cxn modelId="{BFFCDFF7-1863-4B3F-8BF9-1E2E22F8F365}" type="presOf" srcId="{A9A2C501-C4D7-42B4-BAD7-D03E32FED1F1}" destId="{8C0924F3-F988-42BE-818B-4311F51D54AF}" srcOrd="0" destOrd="0" presId="urn:microsoft.com/office/officeart/2005/8/layout/default"/>
    <dgm:cxn modelId="{93676BF8-3353-4D5C-9527-C38F2AA97328}" type="presOf" srcId="{31930073-1223-41A8-BA7B-9D3651558A46}" destId="{44D6CFF6-B552-4F3E-8436-050B784A43C5}" srcOrd="0" destOrd="0" presId="urn:microsoft.com/office/officeart/2005/8/layout/default"/>
    <dgm:cxn modelId="{0FCFB1F9-6648-4427-8F75-701B736D2E5D}" srcId="{4F1AEA8D-8E43-4CE0-897C-10C43368ADC1}" destId="{2162EE16-9A34-4C09-93D4-7F273ECE23C6}" srcOrd="4" destOrd="0" parTransId="{CFF2A890-C4E8-4173-819A-C9B21BBE9D1C}" sibTransId="{29F915DF-FB0C-4FAC-954F-04FFEF57D35D}"/>
    <dgm:cxn modelId="{D91A72DD-1D10-4FCC-A242-CA25231CFE26}" type="presParOf" srcId="{F1A58009-E391-4BFD-B49E-76E358A9B31A}" destId="{95F9B6C6-86B8-4A51-AB69-CF8A2957CCE1}" srcOrd="0" destOrd="0" presId="urn:microsoft.com/office/officeart/2005/8/layout/default"/>
    <dgm:cxn modelId="{ED8B4004-F2BA-415C-8E53-58288A49FE9D}" type="presParOf" srcId="{F1A58009-E391-4BFD-B49E-76E358A9B31A}" destId="{A780E004-7E92-4CA1-BECF-D55EAAC8EF1A}" srcOrd="1" destOrd="0" presId="urn:microsoft.com/office/officeart/2005/8/layout/default"/>
    <dgm:cxn modelId="{EDC3D540-E4F5-4D95-94AC-ECFF1D555A16}" type="presParOf" srcId="{F1A58009-E391-4BFD-B49E-76E358A9B31A}" destId="{44D6CFF6-B552-4F3E-8436-050B784A43C5}" srcOrd="2" destOrd="0" presId="urn:microsoft.com/office/officeart/2005/8/layout/default"/>
    <dgm:cxn modelId="{28E0D58F-A1C7-4313-8BA9-ED0F2C47EED4}" type="presParOf" srcId="{F1A58009-E391-4BFD-B49E-76E358A9B31A}" destId="{EFEE3AD6-FDB9-47A5-A1EA-8AF3EA25D7CC}" srcOrd="3" destOrd="0" presId="urn:microsoft.com/office/officeart/2005/8/layout/default"/>
    <dgm:cxn modelId="{AC60B9BB-7579-49F8-850B-9D242EE76FBC}" type="presParOf" srcId="{F1A58009-E391-4BFD-B49E-76E358A9B31A}" destId="{6468CA53-FFA7-43E8-B795-234CF296D2E2}" srcOrd="4" destOrd="0" presId="urn:microsoft.com/office/officeart/2005/8/layout/default"/>
    <dgm:cxn modelId="{C30408BF-E7C9-419A-BD8D-3A9172DA9C51}" type="presParOf" srcId="{F1A58009-E391-4BFD-B49E-76E358A9B31A}" destId="{C7CA6D8F-134B-451F-912F-6C2B02C3B2CD}" srcOrd="5" destOrd="0" presId="urn:microsoft.com/office/officeart/2005/8/layout/default"/>
    <dgm:cxn modelId="{66805FE3-80B9-4B63-93AA-7B595CE4B774}" type="presParOf" srcId="{F1A58009-E391-4BFD-B49E-76E358A9B31A}" destId="{8C0924F3-F988-42BE-818B-4311F51D54AF}" srcOrd="6" destOrd="0" presId="urn:microsoft.com/office/officeart/2005/8/layout/default"/>
    <dgm:cxn modelId="{C3820A73-D0AF-4C46-990A-26AC646E9BE1}" type="presParOf" srcId="{F1A58009-E391-4BFD-B49E-76E358A9B31A}" destId="{8E2E06C0-EA36-4FBC-B138-5B61EBFFEEC6}" srcOrd="7" destOrd="0" presId="urn:microsoft.com/office/officeart/2005/8/layout/default"/>
    <dgm:cxn modelId="{F8203302-B150-4B2E-8886-FD79C7ACE816}" type="presParOf" srcId="{F1A58009-E391-4BFD-B49E-76E358A9B31A}" destId="{6F5F6EFA-3511-4206-98BE-C53FA62FE70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E085791-FF0A-4FE1-83BA-261552BE2B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CDA421-B240-4582-89A5-C128EDFC56D4}">
      <dgm:prSet phldrT="[Text]"/>
      <dgm:spPr/>
      <dgm:t>
        <a:bodyPr/>
        <a:lstStyle/>
        <a:p>
          <a:r>
            <a:rPr lang="en-US" dirty="0"/>
            <a:t>Chosen Family</a:t>
          </a:r>
        </a:p>
      </dgm:t>
    </dgm:pt>
    <dgm:pt modelId="{07027D23-993D-4011-A064-52D0BD915580}" type="parTrans" cxnId="{0C503E66-0551-46EC-8DB7-FE26A9EE7847}">
      <dgm:prSet/>
      <dgm:spPr/>
      <dgm:t>
        <a:bodyPr/>
        <a:lstStyle/>
        <a:p>
          <a:endParaRPr lang="en-US"/>
        </a:p>
      </dgm:t>
    </dgm:pt>
    <dgm:pt modelId="{2BC3A841-0218-4486-8EF5-C9C52BDC424C}" type="sibTrans" cxnId="{0C503E66-0551-46EC-8DB7-FE26A9EE7847}">
      <dgm:prSet/>
      <dgm:spPr/>
      <dgm:t>
        <a:bodyPr/>
        <a:lstStyle/>
        <a:p>
          <a:endParaRPr lang="en-US"/>
        </a:p>
      </dgm:t>
    </dgm:pt>
    <dgm:pt modelId="{B498DFCB-CE99-4088-9E78-05374E27281F}">
      <dgm:prSet phldrT="[Text]"/>
      <dgm:spPr/>
      <dgm:t>
        <a:bodyPr/>
        <a:lstStyle/>
        <a:p>
          <a:r>
            <a:rPr lang="en-US" dirty="0"/>
            <a:t>Mutual Aid</a:t>
          </a:r>
        </a:p>
      </dgm:t>
    </dgm:pt>
    <dgm:pt modelId="{494FEDD7-64D5-4DE4-8284-7DAD1879A1EE}" type="parTrans" cxnId="{FE89384C-D294-429E-A1B0-63D1414C8373}">
      <dgm:prSet/>
      <dgm:spPr/>
      <dgm:t>
        <a:bodyPr/>
        <a:lstStyle/>
        <a:p>
          <a:endParaRPr lang="en-US"/>
        </a:p>
      </dgm:t>
    </dgm:pt>
    <dgm:pt modelId="{712A2838-7B0B-4A81-879C-12A8370B6478}" type="sibTrans" cxnId="{FE89384C-D294-429E-A1B0-63D1414C8373}">
      <dgm:prSet/>
      <dgm:spPr/>
      <dgm:t>
        <a:bodyPr/>
        <a:lstStyle/>
        <a:p>
          <a:endParaRPr lang="en-US"/>
        </a:p>
      </dgm:t>
    </dgm:pt>
    <dgm:pt modelId="{34FF9405-31B2-4131-BCDE-4495FE3C9A7A}">
      <dgm:prSet phldrT="[Text]"/>
      <dgm:spPr/>
      <dgm:t>
        <a:bodyPr/>
        <a:lstStyle/>
        <a:p>
          <a:r>
            <a:rPr lang="en-US" dirty="0"/>
            <a:t>Joy &amp; Celebration of Identity</a:t>
          </a:r>
        </a:p>
      </dgm:t>
    </dgm:pt>
    <dgm:pt modelId="{CE199CE8-9627-4FB3-8CAF-17B8DE691B3D}" type="parTrans" cxnId="{D1C841A7-575B-467B-BB43-7343788421CA}">
      <dgm:prSet/>
      <dgm:spPr/>
      <dgm:t>
        <a:bodyPr/>
        <a:lstStyle/>
        <a:p>
          <a:endParaRPr lang="en-US"/>
        </a:p>
      </dgm:t>
    </dgm:pt>
    <dgm:pt modelId="{3CD0FBE0-253B-4CB8-AA71-80201B9A169A}" type="sibTrans" cxnId="{D1C841A7-575B-467B-BB43-7343788421CA}">
      <dgm:prSet/>
      <dgm:spPr/>
      <dgm:t>
        <a:bodyPr/>
        <a:lstStyle/>
        <a:p>
          <a:endParaRPr lang="en-US"/>
        </a:p>
      </dgm:t>
    </dgm:pt>
    <dgm:pt modelId="{CF4707A8-E542-4D1D-8CB7-65CBE9012F53}">
      <dgm:prSet phldrT="[Text]"/>
      <dgm:spPr/>
      <dgm:t>
        <a:bodyPr/>
        <a:lstStyle/>
        <a:p>
          <a:r>
            <a:rPr lang="en-US" dirty="0"/>
            <a:t>More?</a:t>
          </a:r>
        </a:p>
      </dgm:t>
    </dgm:pt>
    <dgm:pt modelId="{14DB4CDE-D43A-4355-AF2B-B439682519D8}" type="parTrans" cxnId="{99A00D41-9450-448E-9413-272117136862}">
      <dgm:prSet/>
      <dgm:spPr/>
    </dgm:pt>
    <dgm:pt modelId="{CC06E5F8-6728-406D-8EBE-A906801AAF6D}" type="sibTrans" cxnId="{99A00D41-9450-448E-9413-272117136862}">
      <dgm:prSet/>
      <dgm:spPr/>
    </dgm:pt>
    <dgm:pt modelId="{8A9723A2-03AC-46FF-A9C6-3A33AB5BF065}" type="pres">
      <dgm:prSet presAssocID="{BE085791-FF0A-4FE1-83BA-261552BE2B31}" presName="linear" presStyleCnt="0">
        <dgm:presLayoutVars>
          <dgm:dir/>
          <dgm:animLvl val="lvl"/>
          <dgm:resizeHandles val="exact"/>
        </dgm:presLayoutVars>
      </dgm:prSet>
      <dgm:spPr/>
    </dgm:pt>
    <dgm:pt modelId="{96BD7A46-94CE-4A56-A810-03D1F44445A5}" type="pres">
      <dgm:prSet presAssocID="{53CDA421-B240-4582-89A5-C128EDFC56D4}" presName="parentLin" presStyleCnt="0"/>
      <dgm:spPr/>
    </dgm:pt>
    <dgm:pt modelId="{E7934264-95D3-402B-AE61-38FBF3A81530}" type="pres">
      <dgm:prSet presAssocID="{53CDA421-B240-4582-89A5-C128EDFC56D4}" presName="parentLeftMargin" presStyleLbl="node1" presStyleIdx="0" presStyleCnt="4"/>
      <dgm:spPr/>
    </dgm:pt>
    <dgm:pt modelId="{7A5C3C90-B156-4EF6-BC36-4131BF3B7D14}" type="pres">
      <dgm:prSet presAssocID="{53CDA421-B240-4582-89A5-C128EDFC56D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EA0B069-59B4-41E9-AD7D-751738B61CBB}" type="pres">
      <dgm:prSet presAssocID="{53CDA421-B240-4582-89A5-C128EDFC56D4}" presName="negativeSpace" presStyleCnt="0"/>
      <dgm:spPr/>
    </dgm:pt>
    <dgm:pt modelId="{0F243F27-9371-4856-AED3-BFE029002237}" type="pres">
      <dgm:prSet presAssocID="{53CDA421-B240-4582-89A5-C128EDFC56D4}" presName="childText" presStyleLbl="conFgAcc1" presStyleIdx="0" presStyleCnt="4">
        <dgm:presLayoutVars>
          <dgm:bulletEnabled val="1"/>
        </dgm:presLayoutVars>
      </dgm:prSet>
      <dgm:spPr/>
    </dgm:pt>
    <dgm:pt modelId="{CB50B7A2-224D-4A94-8807-733FFEA7A7EE}" type="pres">
      <dgm:prSet presAssocID="{2BC3A841-0218-4486-8EF5-C9C52BDC424C}" presName="spaceBetweenRectangles" presStyleCnt="0"/>
      <dgm:spPr/>
    </dgm:pt>
    <dgm:pt modelId="{C39064EF-21AE-42C6-951A-2BFD3C19B31B}" type="pres">
      <dgm:prSet presAssocID="{B498DFCB-CE99-4088-9E78-05374E27281F}" presName="parentLin" presStyleCnt="0"/>
      <dgm:spPr/>
    </dgm:pt>
    <dgm:pt modelId="{1F99367F-35D1-45BE-854C-0765498A5C26}" type="pres">
      <dgm:prSet presAssocID="{B498DFCB-CE99-4088-9E78-05374E27281F}" presName="parentLeftMargin" presStyleLbl="node1" presStyleIdx="0" presStyleCnt="4"/>
      <dgm:spPr/>
    </dgm:pt>
    <dgm:pt modelId="{4802EDB5-6F1A-404A-B5AD-5183AF4393AC}" type="pres">
      <dgm:prSet presAssocID="{B498DFCB-CE99-4088-9E78-05374E27281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D16F224-95A8-4E28-8B49-3CD1A10303E2}" type="pres">
      <dgm:prSet presAssocID="{B498DFCB-CE99-4088-9E78-05374E27281F}" presName="negativeSpace" presStyleCnt="0"/>
      <dgm:spPr/>
    </dgm:pt>
    <dgm:pt modelId="{85794F9E-CFF2-4914-938E-30CD49C724AE}" type="pres">
      <dgm:prSet presAssocID="{B498DFCB-CE99-4088-9E78-05374E27281F}" presName="childText" presStyleLbl="conFgAcc1" presStyleIdx="1" presStyleCnt="4">
        <dgm:presLayoutVars>
          <dgm:bulletEnabled val="1"/>
        </dgm:presLayoutVars>
      </dgm:prSet>
      <dgm:spPr/>
    </dgm:pt>
    <dgm:pt modelId="{F742CB2D-9D40-4C03-8B1F-6AB685E9FEB6}" type="pres">
      <dgm:prSet presAssocID="{712A2838-7B0B-4A81-879C-12A8370B6478}" presName="spaceBetweenRectangles" presStyleCnt="0"/>
      <dgm:spPr/>
    </dgm:pt>
    <dgm:pt modelId="{EC918B62-3FEB-47A7-A792-06C381D23CC1}" type="pres">
      <dgm:prSet presAssocID="{34FF9405-31B2-4131-BCDE-4495FE3C9A7A}" presName="parentLin" presStyleCnt="0"/>
      <dgm:spPr/>
    </dgm:pt>
    <dgm:pt modelId="{8C8BD83C-0304-4B37-87E1-1265BCEEB07D}" type="pres">
      <dgm:prSet presAssocID="{34FF9405-31B2-4131-BCDE-4495FE3C9A7A}" presName="parentLeftMargin" presStyleLbl="node1" presStyleIdx="1" presStyleCnt="4"/>
      <dgm:spPr/>
    </dgm:pt>
    <dgm:pt modelId="{6075C981-72A0-4969-9F4B-10107AD1209A}" type="pres">
      <dgm:prSet presAssocID="{34FF9405-31B2-4131-BCDE-4495FE3C9A7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F817010-5C65-4FF0-8533-EF66392F4F96}" type="pres">
      <dgm:prSet presAssocID="{34FF9405-31B2-4131-BCDE-4495FE3C9A7A}" presName="negativeSpace" presStyleCnt="0"/>
      <dgm:spPr/>
    </dgm:pt>
    <dgm:pt modelId="{9D8097D5-51CD-47F4-9A2B-ADDE09C98032}" type="pres">
      <dgm:prSet presAssocID="{34FF9405-31B2-4131-BCDE-4495FE3C9A7A}" presName="childText" presStyleLbl="conFgAcc1" presStyleIdx="2" presStyleCnt="4">
        <dgm:presLayoutVars>
          <dgm:bulletEnabled val="1"/>
        </dgm:presLayoutVars>
      </dgm:prSet>
      <dgm:spPr/>
    </dgm:pt>
    <dgm:pt modelId="{F0FF53DC-1BF9-4922-8B0A-6C69FA7837E6}" type="pres">
      <dgm:prSet presAssocID="{3CD0FBE0-253B-4CB8-AA71-80201B9A169A}" presName="spaceBetweenRectangles" presStyleCnt="0"/>
      <dgm:spPr/>
    </dgm:pt>
    <dgm:pt modelId="{AA13D345-1DB1-42C4-82CD-02FA588DE57A}" type="pres">
      <dgm:prSet presAssocID="{CF4707A8-E542-4D1D-8CB7-65CBE9012F53}" presName="parentLin" presStyleCnt="0"/>
      <dgm:spPr/>
    </dgm:pt>
    <dgm:pt modelId="{A19C69C3-9493-4DC5-82F6-53D1DE85CC7C}" type="pres">
      <dgm:prSet presAssocID="{CF4707A8-E542-4D1D-8CB7-65CBE9012F53}" presName="parentLeftMargin" presStyleLbl="node1" presStyleIdx="2" presStyleCnt="4"/>
      <dgm:spPr/>
    </dgm:pt>
    <dgm:pt modelId="{2E3831F4-E6D3-4526-9ECF-1BDBFA4DA8FF}" type="pres">
      <dgm:prSet presAssocID="{CF4707A8-E542-4D1D-8CB7-65CBE9012F5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268A0DE-7B89-42DF-99F9-61B8359996ED}" type="pres">
      <dgm:prSet presAssocID="{CF4707A8-E542-4D1D-8CB7-65CBE9012F53}" presName="negativeSpace" presStyleCnt="0"/>
      <dgm:spPr/>
    </dgm:pt>
    <dgm:pt modelId="{5DFB1163-9C88-4A5F-925A-620ACD486576}" type="pres">
      <dgm:prSet presAssocID="{CF4707A8-E542-4D1D-8CB7-65CBE9012F5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6DD190A-7EF5-4173-A5C1-3E4828D4BEA2}" type="presOf" srcId="{34FF9405-31B2-4131-BCDE-4495FE3C9A7A}" destId="{6075C981-72A0-4969-9F4B-10107AD1209A}" srcOrd="1" destOrd="0" presId="urn:microsoft.com/office/officeart/2005/8/layout/list1"/>
    <dgm:cxn modelId="{6AC3DA14-AA94-42C1-8721-ED00AAB923CD}" type="presOf" srcId="{53CDA421-B240-4582-89A5-C128EDFC56D4}" destId="{E7934264-95D3-402B-AE61-38FBF3A81530}" srcOrd="0" destOrd="0" presId="urn:microsoft.com/office/officeart/2005/8/layout/list1"/>
    <dgm:cxn modelId="{2B7ACE2F-4998-4421-9C01-A9A2387DDEA4}" type="presOf" srcId="{34FF9405-31B2-4131-BCDE-4495FE3C9A7A}" destId="{8C8BD83C-0304-4B37-87E1-1265BCEEB07D}" srcOrd="0" destOrd="0" presId="urn:microsoft.com/office/officeart/2005/8/layout/list1"/>
    <dgm:cxn modelId="{99A00D41-9450-448E-9413-272117136862}" srcId="{BE085791-FF0A-4FE1-83BA-261552BE2B31}" destId="{CF4707A8-E542-4D1D-8CB7-65CBE9012F53}" srcOrd="3" destOrd="0" parTransId="{14DB4CDE-D43A-4355-AF2B-B439682519D8}" sibTransId="{CC06E5F8-6728-406D-8EBE-A906801AAF6D}"/>
    <dgm:cxn modelId="{D8AA2563-791C-443F-9DF0-898C28BF4D36}" type="presOf" srcId="{CF4707A8-E542-4D1D-8CB7-65CBE9012F53}" destId="{2E3831F4-E6D3-4526-9ECF-1BDBFA4DA8FF}" srcOrd="1" destOrd="0" presId="urn:microsoft.com/office/officeart/2005/8/layout/list1"/>
    <dgm:cxn modelId="{0C503E66-0551-46EC-8DB7-FE26A9EE7847}" srcId="{BE085791-FF0A-4FE1-83BA-261552BE2B31}" destId="{53CDA421-B240-4582-89A5-C128EDFC56D4}" srcOrd="0" destOrd="0" parTransId="{07027D23-993D-4011-A064-52D0BD915580}" sibTransId="{2BC3A841-0218-4486-8EF5-C9C52BDC424C}"/>
    <dgm:cxn modelId="{32B8FE47-EC3A-48B5-B5B6-C293E9137379}" type="presOf" srcId="{53CDA421-B240-4582-89A5-C128EDFC56D4}" destId="{7A5C3C90-B156-4EF6-BC36-4131BF3B7D14}" srcOrd="1" destOrd="0" presId="urn:microsoft.com/office/officeart/2005/8/layout/list1"/>
    <dgm:cxn modelId="{FE89384C-D294-429E-A1B0-63D1414C8373}" srcId="{BE085791-FF0A-4FE1-83BA-261552BE2B31}" destId="{B498DFCB-CE99-4088-9E78-05374E27281F}" srcOrd="1" destOrd="0" parTransId="{494FEDD7-64D5-4DE4-8284-7DAD1879A1EE}" sibTransId="{712A2838-7B0B-4A81-879C-12A8370B6478}"/>
    <dgm:cxn modelId="{5719BD58-1D62-4FD9-8B2E-F60D26F2C06A}" type="presOf" srcId="{B498DFCB-CE99-4088-9E78-05374E27281F}" destId="{1F99367F-35D1-45BE-854C-0765498A5C26}" srcOrd="0" destOrd="0" presId="urn:microsoft.com/office/officeart/2005/8/layout/list1"/>
    <dgm:cxn modelId="{17342D9F-B33D-4EB7-9207-094EAD15E33C}" type="presOf" srcId="{CF4707A8-E542-4D1D-8CB7-65CBE9012F53}" destId="{A19C69C3-9493-4DC5-82F6-53D1DE85CC7C}" srcOrd="0" destOrd="0" presId="urn:microsoft.com/office/officeart/2005/8/layout/list1"/>
    <dgm:cxn modelId="{4AD834A5-6B3A-43A0-91F7-B08100FBE628}" type="presOf" srcId="{BE085791-FF0A-4FE1-83BA-261552BE2B31}" destId="{8A9723A2-03AC-46FF-A9C6-3A33AB5BF065}" srcOrd="0" destOrd="0" presId="urn:microsoft.com/office/officeart/2005/8/layout/list1"/>
    <dgm:cxn modelId="{D1C841A7-575B-467B-BB43-7343788421CA}" srcId="{BE085791-FF0A-4FE1-83BA-261552BE2B31}" destId="{34FF9405-31B2-4131-BCDE-4495FE3C9A7A}" srcOrd="2" destOrd="0" parTransId="{CE199CE8-9627-4FB3-8CAF-17B8DE691B3D}" sibTransId="{3CD0FBE0-253B-4CB8-AA71-80201B9A169A}"/>
    <dgm:cxn modelId="{BB24AAF1-3192-4400-A433-2B1412B5A9AF}" type="presOf" srcId="{B498DFCB-CE99-4088-9E78-05374E27281F}" destId="{4802EDB5-6F1A-404A-B5AD-5183AF4393AC}" srcOrd="1" destOrd="0" presId="urn:microsoft.com/office/officeart/2005/8/layout/list1"/>
    <dgm:cxn modelId="{3C8EA5E3-DE4A-4DAA-9A10-9AEABC824B44}" type="presParOf" srcId="{8A9723A2-03AC-46FF-A9C6-3A33AB5BF065}" destId="{96BD7A46-94CE-4A56-A810-03D1F44445A5}" srcOrd="0" destOrd="0" presId="urn:microsoft.com/office/officeart/2005/8/layout/list1"/>
    <dgm:cxn modelId="{55FED56E-9DE7-4374-866F-F92E18092D76}" type="presParOf" srcId="{96BD7A46-94CE-4A56-A810-03D1F44445A5}" destId="{E7934264-95D3-402B-AE61-38FBF3A81530}" srcOrd="0" destOrd="0" presId="urn:microsoft.com/office/officeart/2005/8/layout/list1"/>
    <dgm:cxn modelId="{C83F4C78-F529-4A76-942C-1F864B67F70B}" type="presParOf" srcId="{96BD7A46-94CE-4A56-A810-03D1F44445A5}" destId="{7A5C3C90-B156-4EF6-BC36-4131BF3B7D14}" srcOrd="1" destOrd="0" presId="urn:microsoft.com/office/officeart/2005/8/layout/list1"/>
    <dgm:cxn modelId="{A0A8FFAA-C4CC-45F3-881C-980C983C9F58}" type="presParOf" srcId="{8A9723A2-03AC-46FF-A9C6-3A33AB5BF065}" destId="{AEA0B069-59B4-41E9-AD7D-751738B61CBB}" srcOrd="1" destOrd="0" presId="urn:microsoft.com/office/officeart/2005/8/layout/list1"/>
    <dgm:cxn modelId="{8C5A06EE-4916-4753-BBE7-A7856B07E9C2}" type="presParOf" srcId="{8A9723A2-03AC-46FF-A9C6-3A33AB5BF065}" destId="{0F243F27-9371-4856-AED3-BFE029002237}" srcOrd="2" destOrd="0" presId="urn:microsoft.com/office/officeart/2005/8/layout/list1"/>
    <dgm:cxn modelId="{A53EDDF3-A786-405C-A7DB-B9B892782F95}" type="presParOf" srcId="{8A9723A2-03AC-46FF-A9C6-3A33AB5BF065}" destId="{CB50B7A2-224D-4A94-8807-733FFEA7A7EE}" srcOrd="3" destOrd="0" presId="urn:microsoft.com/office/officeart/2005/8/layout/list1"/>
    <dgm:cxn modelId="{56E106BE-F029-481F-B3E2-14DAF14ABC5C}" type="presParOf" srcId="{8A9723A2-03AC-46FF-A9C6-3A33AB5BF065}" destId="{C39064EF-21AE-42C6-951A-2BFD3C19B31B}" srcOrd="4" destOrd="0" presId="urn:microsoft.com/office/officeart/2005/8/layout/list1"/>
    <dgm:cxn modelId="{FF34FA9B-8784-4E2F-AA4D-A99EAD2E6BA0}" type="presParOf" srcId="{C39064EF-21AE-42C6-951A-2BFD3C19B31B}" destId="{1F99367F-35D1-45BE-854C-0765498A5C26}" srcOrd="0" destOrd="0" presId="urn:microsoft.com/office/officeart/2005/8/layout/list1"/>
    <dgm:cxn modelId="{84C01A20-31CA-4006-82BB-FD97B5D12B71}" type="presParOf" srcId="{C39064EF-21AE-42C6-951A-2BFD3C19B31B}" destId="{4802EDB5-6F1A-404A-B5AD-5183AF4393AC}" srcOrd="1" destOrd="0" presId="urn:microsoft.com/office/officeart/2005/8/layout/list1"/>
    <dgm:cxn modelId="{FBF0EB63-5C30-47F9-AA33-AD4F658EE8E8}" type="presParOf" srcId="{8A9723A2-03AC-46FF-A9C6-3A33AB5BF065}" destId="{3D16F224-95A8-4E28-8B49-3CD1A10303E2}" srcOrd="5" destOrd="0" presId="urn:microsoft.com/office/officeart/2005/8/layout/list1"/>
    <dgm:cxn modelId="{5FA61B57-D085-4836-A722-699CCD907B7A}" type="presParOf" srcId="{8A9723A2-03AC-46FF-A9C6-3A33AB5BF065}" destId="{85794F9E-CFF2-4914-938E-30CD49C724AE}" srcOrd="6" destOrd="0" presId="urn:microsoft.com/office/officeart/2005/8/layout/list1"/>
    <dgm:cxn modelId="{B1192FEB-8367-49C0-B2B4-429579D02D5B}" type="presParOf" srcId="{8A9723A2-03AC-46FF-A9C6-3A33AB5BF065}" destId="{F742CB2D-9D40-4C03-8B1F-6AB685E9FEB6}" srcOrd="7" destOrd="0" presId="urn:microsoft.com/office/officeart/2005/8/layout/list1"/>
    <dgm:cxn modelId="{B0ECEC39-790D-45F3-B9A1-036FAFFD95B5}" type="presParOf" srcId="{8A9723A2-03AC-46FF-A9C6-3A33AB5BF065}" destId="{EC918B62-3FEB-47A7-A792-06C381D23CC1}" srcOrd="8" destOrd="0" presId="urn:microsoft.com/office/officeart/2005/8/layout/list1"/>
    <dgm:cxn modelId="{46EB5CCE-3CD9-4CAB-A717-FF0D29B65D23}" type="presParOf" srcId="{EC918B62-3FEB-47A7-A792-06C381D23CC1}" destId="{8C8BD83C-0304-4B37-87E1-1265BCEEB07D}" srcOrd="0" destOrd="0" presId="urn:microsoft.com/office/officeart/2005/8/layout/list1"/>
    <dgm:cxn modelId="{F51F2923-BCF6-4057-88A9-DD2EDABA97A5}" type="presParOf" srcId="{EC918B62-3FEB-47A7-A792-06C381D23CC1}" destId="{6075C981-72A0-4969-9F4B-10107AD1209A}" srcOrd="1" destOrd="0" presId="urn:microsoft.com/office/officeart/2005/8/layout/list1"/>
    <dgm:cxn modelId="{21B24193-D2B6-4007-9FCD-77E84D98D847}" type="presParOf" srcId="{8A9723A2-03AC-46FF-A9C6-3A33AB5BF065}" destId="{5F817010-5C65-4FF0-8533-EF66392F4F96}" srcOrd="9" destOrd="0" presId="urn:microsoft.com/office/officeart/2005/8/layout/list1"/>
    <dgm:cxn modelId="{77CC596E-D426-4AD3-97D7-C33A68CF4D67}" type="presParOf" srcId="{8A9723A2-03AC-46FF-A9C6-3A33AB5BF065}" destId="{9D8097D5-51CD-47F4-9A2B-ADDE09C98032}" srcOrd="10" destOrd="0" presId="urn:microsoft.com/office/officeart/2005/8/layout/list1"/>
    <dgm:cxn modelId="{3344686C-357E-433A-B2C5-D707D1077AC2}" type="presParOf" srcId="{8A9723A2-03AC-46FF-A9C6-3A33AB5BF065}" destId="{F0FF53DC-1BF9-4922-8B0A-6C69FA7837E6}" srcOrd="11" destOrd="0" presId="urn:microsoft.com/office/officeart/2005/8/layout/list1"/>
    <dgm:cxn modelId="{74BAB02E-E9E7-49F7-8A4F-7D5CEC931165}" type="presParOf" srcId="{8A9723A2-03AC-46FF-A9C6-3A33AB5BF065}" destId="{AA13D345-1DB1-42C4-82CD-02FA588DE57A}" srcOrd="12" destOrd="0" presId="urn:microsoft.com/office/officeart/2005/8/layout/list1"/>
    <dgm:cxn modelId="{E7D3397D-F24B-4D81-8BD2-3B7D9AEE1F4B}" type="presParOf" srcId="{AA13D345-1DB1-42C4-82CD-02FA588DE57A}" destId="{A19C69C3-9493-4DC5-82F6-53D1DE85CC7C}" srcOrd="0" destOrd="0" presId="urn:microsoft.com/office/officeart/2005/8/layout/list1"/>
    <dgm:cxn modelId="{544E2425-BBBF-4B1B-8450-A14DB1AF54AD}" type="presParOf" srcId="{AA13D345-1DB1-42C4-82CD-02FA588DE57A}" destId="{2E3831F4-E6D3-4526-9ECF-1BDBFA4DA8FF}" srcOrd="1" destOrd="0" presId="urn:microsoft.com/office/officeart/2005/8/layout/list1"/>
    <dgm:cxn modelId="{70236D27-DD33-4D73-B7C6-3E806D4A5099}" type="presParOf" srcId="{8A9723A2-03AC-46FF-A9C6-3A33AB5BF065}" destId="{2268A0DE-7B89-42DF-99F9-61B8359996ED}" srcOrd="13" destOrd="0" presId="urn:microsoft.com/office/officeart/2005/8/layout/list1"/>
    <dgm:cxn modelId="{5787951A-C673-49F3-8F20-1767BF2E070C}" type="presParOf" srcId="{8A9723A2-03AC-46FF-A9C6-3A33AB5BF065}" destId="{5DFB1163-9C88-4A5F-925A-620ACD48657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CFE30D2-8D8E-4FC8-A04C-4F4F7C7FCDB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3FB545-9EBF-490E-9CF0-4560BA13B89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Seek out high-quality, reliable sources of information.</a:t>
          </a:r>
        </a:p>
      </dgm:t>
    </dgm:pt>
    <dgm:pt modelId="{E8CF8846-7AA1-4FD2-86C9-1AE36A90E513}" type="parTrans" cxnId="{87540463-ACEB-4403-9A37-80CF65CFFFA4}">
      <dgm:prSet/>
      <dgm:spPr/>
      <dgm:t>
        <a:bodyPr/>
        <a:lstStyle/>
        <a:p>
          <a:endParaRPr lang="en-US"/>
        </a:p>
      </dgm:t>
    </dgm:pt>
    <dgm:pt modelId="{020CB650-1B06-4340-B3A0-6D9F293F7DAD}" type="sibTrans" cxnId="{87540463-ACEB-4403-9A37-80CF65CFFFA4}">
      <dgm:prSet/>
      <dgm:spPr/>
      <dgm:t>
        <a:bodyPr/>
        <a:lstStyle/>
        <a:p>
          <a:endParaRPr lang="en-US"/>
        </a:p>
      </dgm:t>
    </dgm:pt>
    <dgm:pt modelId="{CEB9040B-191F-49B2-941B-FBC7DBCF74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Look for things written by people who are a part of the community that you are learning about.</a:t>
          </a:r>
        </a:p>
      </dgm:t>
    </dgm:pt>
    <dgm:pt modelId="{EA2AD899-0B3A-46ED-BF9E-EDFBC83DB295}" type="parTrans" cxnId="{D47D73D2-4AB2-4F6E-B22A-C6C72E094D1B}">
      <dgm:prSet/>
      <dgm:spPr/>
      <dgm:t>
        <a:bodyPr/>
        <a:lstStyle/>
        <a:p>
          <a:endParaRPr lang="en-US"/>
        </a:p>
      </dgm:t>
    </dgm:pt>
    <dgm:pt modelId="{699A5972-C98B-4AA4-AAA8-22A34A59C8B1}" type="sibTrans" cxnId="{D47D73D2-4AB2-4F6E-B22A-C6C72E094D1B}">
      <dgm:prSet/>
      <dgm:spPr/>
      <dgm:t>
        <a:bodyPr/>
        <a:lstStyle/>
        <a:p>
          <a:endParaRPr lang="en-US"/>
        </a:p>
      </dgm:t>
    </dgm:pt>
    <dgm:pt modelId="{599874FF-65FF-4E14-A929-DC0B3A1122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Misinformation is harmful and often perpetuates dangerous and potentially deadly stereotypes.</a:t>
          </a:r>
        </a:p>
      </dgm:t>
    </dgm:pt>
    <dgm:pt modelId="{BC90F8E4-B690-4E5C-9130-D67142D798E0}" type="parTrans" cxnId="{A0F00F6E-E55B-4F6B-B752-CB31A6072AD0}">
      <dgm:prSet/>
      <dgm:spPr/>
      <dgm:t>
        <a:bodyPr/>
        <a:lstStyle/>
        <a:p>
          <a:endParaRPr lang="en-US"/>
        </a:p>
      </dgm:t>
    </dgm:pt>
    <dgm:pt modelId="{99C7F44C-8660-4AE2-88F8-C82B6FB3CA92}" type="sibTrans" cxnId="{A0F00F6E-E55B-4F6B-B752-CB31A6072AD0}">
      <dgm:prSet/>
      <dgm:spPr/>
      <dgm:t>
        <a:bodyPr/>
        <a:lstStyle/>
        <a:p>
          <a:endParaRPr lang="en-US"/>
        </a:p>
      </dgm:t>
    </dgm:pt>
    <dgm:pt modelId="{869532C2-0A0F-4578-80B7-B0F3E9E20E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LGBTQ+ people currently target of massive misinformation campaigns in the US.</a:t>
          </a:r>
        </a:p>
      </dgm:t>
    </dgm:pt>
    <dgm:pt modelId="{40983D10-A1D1-4B84-876A-345867C797E4}" type="parTrans" cxnId="{00BA45FE-C646-43F1-8314-C6B3767ECFE0}">
      <dgm:prSet/>
      <dgm:spPr/>
      <dgm:t>
        <a:bodyPr/>
        <a:lstStyle/>
        <a:p>
          <a:endParaRPr lang="en-US"/>
        </a:p>
      </dgm:t>
    </dgm:pt>
    <dgm:pt modelId="{2335197B-AA62-450A-BD8F-EE821ED6E29C}" type="sibTrans" cxnId="{00BA45FE-C646-43F1-8314-C6B3767ECFE0}">
      <dgm:prSet/>
      <dgm:spPr/>
      <dgm:t>
        <a:bodyPr/>
        <a:lstStyle/>
        <a:p>
          <a:endParaRPr lang="en-US"/>
        </a:p>
      </dgm:t>
    </dgm:pt>
    <dgm:pt modelId="{780DCE77-26A6-4606-BF1A-C7B7467E4EA1}" type="pres">
      <dgm:prSet presAssocID="{CCFE30D2-8D8E-4FC8-A04C-4F4F7C7FCDBA}" presName="root" presStyleCnt="0">
        <dgm:presLayoutVars>
          <dgm:dir/>
          <dgm:resizeHandles val="exact"/>
        </dgm:presLayoutVars>
      </dgm:prSet>
      <dgm:spPr/>
    </dgm:pt>
    <dgm:pt modelId="{B883D653-5EDF-4C41-820F-FD08CDB0C264}" type="pres">
      <dgm:prSet presAssocID="{3B3FB545-9EBF-490E-9CF0-4560BA13B895}" presName="compNode" presStyleCnt="0"/>
      <dgm:spPr/>
    </dgm:pt>
    <dgm:pt modelId="{BBB77CE8-CAEA-4AC4-AB98-8DC73D05641A}" type="pres">
      <dgm:prSet presAssocID="{3B3FB545-9EBF-490E-9CF0-4560BA13B895}" presName="bgRect" presStyleLbl="bgShp" presStyleIdx="0" presStyleCnt="3"/>
      <dgm:spPr/>
    </dgm:pt>
    <dgm:pt modelId="{6D947843-E690-4F3A-8A5F-75EDA4B60DA6}" type="pres">
      <dgm:prSet presAssocID="{3B3FB545-9EBF-490E-9CF0-4560BA13B89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B313191D-AC94-41AD-BAF9-BA9F3B9B6FF7}" type="pres">
      <dgm:prSet presAssocID="{3B3FB545-9EBF-490E-9CF0-4560BA13B895}" presName="spaceRect" presStyleCnt="0"/>
      <dgm:spPr/>
    </dgm:pt>
    <dgm:pt modelId="{7030B0FF-8524-4FDD-8D1F-EB900D31BA77}" type="pres">
      <dgm:prSet presAssocID="{3B3FB545-9EBF-490E-9CF0-4560BA13B895}" presName="parTx" presStyleLbl="revTx" presStyleIdx="0" presStyleCnt="4">
        <dgm:presLayoutVars>
          <dgm:chMax val="0"/>
          <dgm:chPref val="0"/>
        </dgm:presLayoutVars>
      </dgm:prSet>
      <dgm:spPr/>
    </dgm:pt>
    <dgm:pt modelId="{F8F0FB87-0E48-45B3-8D91-8D77FE6D4C7E}" type="pres">
      <dgm:prSet presAssocID="{020CB650-1B06-4340-B3A0-6D9F293F7DAD}" presName="sibTrans" presStyleCnt="0"/>
      <dgm:spPr/>
    </dgm:pt>
    <dgm:pt modelId="{789A6B33-2FC4-4608-A14E-1BA220BB33B0}" type="pres">
      <dgm:prSet presAssocID="{CEB9040B-191F-49B2-941B-FBC7DBCF7482}" presName="compNode" presStyleCnt="0"/>
      <dgm:spPr/>
    </dgm:pt>
    <dgm:pt modelId="{4A6C2DFC-7EA9-43AE-8E28-A2959F2C0C24}" type="pres">
      <dgm:prSet presAssocID="{CEB9040B-191F-49B2-941B-FBC7DBCF7482}" presName="bgRect" presStyleLbl="bgShp" presStyleIdx="1" presStyleCnt="3"/>
      <dgm:spPr/>
    </dgm:pt>
    <dgm:pt modelId="{4A0F2628-76B2-489B-BE24-39A776965358}" type="pres">
      <dgm:prSet presAssocID="{CEB9040B-191F-49B2-941B-FBC7DBCF748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19BE228-5D6E-45C7-9FE9-DF141176A607}" type="pres">
      <dgm:prSet presAssocID="{CEB9040B-191F-49B2-941B-FBC7DBCF7482}" presName="spaceRect" presStyleCnt="0"/>
      <dgm:spPr/>
    </dgm:pt>
    <dgm:pt modelId="{DEBF6726-8BFF-43DF-A42B-2DCD702E54A5}" type="pres">
      <dgm:prSet presAssocID="{CEB9040B-191F-49B2-941B-FBC7DBCF7482}" presName="parTx" presStyleLbl="revTx" presStyleIdx="1" presStyleCnt="4">
        <dgm:presLayoutVars>
          <dgm:chMax val="0"/>
          <dgm:chPref val="0"/>
        </dgm:presLayoutVars>
      </dgm:prSet>
      <dgm:spPr/>
    </dgm:pt>
    <dgm:pt modelId="{052B1A5B-890A-4AC4-906C-A55B83B39477}" type="pres">
      <dgm:prSet presAssocID="{699A5972-C98B-4AA4-AAA8-22A34A59C8B1}" presName="sibTrans" presStyleCnt="0"/>
      <dgm:spPr/>
    </dgm:pt>
    <dgm:pt modelId="{5319883B-EC9D-45D5-9ACA-76A426A93DEB}" type="pres">
      <dgm:prSet presAssocID="{599874FF-65FF-4E14-A929-DC0B3A1122D9}" presName="compNode" presStyleCnt="0"/>
      <dgm:spPr/>
    </dgm:pt>
    <dgm:pt modelId="{62C999F4-B5C9-4AC4-85FB-FFF05CEE3C58}" type="pres">
      <dgm:prSet presAssocID="{599874FF-65FF-4E14-A929-DC0B3A1122D9}" presName="bgRect" presStyleLbl="bgShp" presStyleIdx="2" presStyleCnt="3"/>
      <dgm:spPr/>
    </dgm:pt>
    <dgm:pt modelId="{B9B88D58-0C68-4EFB-8BE5-1E3066D350E4}" type="pres">
      <dgm:prSet presAssocID="{599874FF-65FF-4E14-A929-DC0B3A1122D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04588029-9BD5-4C8F-A6A2-0739BB57BEE2}" type="pres">
      <dgm:prSet presAssocID="{599874FF-65FF-4E14-A929-DC0B3A1122D9}" presName="spaceRect" presStyleCnt="0"/>
      <dgm:spPr/>
    </dgm:pt>
    <dgm:pt modelId="{A97A1F5A-E876-4B1E-9BB6-8D39DDD9FB60}" type="pres">
      <dgm:prSet presAssocID="{599874FF-65FF-4E14-A929-DC0B3A1122D9}" presName="parTx" presStyleLbl="revTx" presStyleIdx="2" presStyleCnt="4">
        <dgm:presLayoutVars>
          <dgm:chMax val="0"/>
          <dgm:chPref val="0"/>
        </dgm:presLayoutVars>
      </dgm:prSet>
      <dgm:spPr/>
    </dgm:pt>
    <dgm:pt modelId="{BD3B129D-7D2E-46B6-A825-1E5E116258B4}" type="pres">
      <dgm:prSet presAssocID="{599874FF-65FF-4E14-A929-DC0B3A1122D9}" presName="desTx" presStyleLbl="revTx" presStyleIdx="3" presStyleCnt="4">
        <dgm:presLayoutVars/>
      </dgm:prSet>
      <dgm:spPr/>
    </dgm:pt>
  </dgm:ptLst>
  <dgm:cxnLst>
    <dgm:cxn modelId="{321F1F1F-2822-49FC-A5D7-92F0CCF66660}" type="presOf" srcId="{3B3FB545-9EBF-490E-9CF0-4560BA13B895}" destId="{7030B0FF-8524-4FDD-8D1F-EB900D31BA77}" srcOrd="0" destOrd="0" presId="urn:microsoft.com/office/officeart/2018/2/layout/IconVerticalSolidList"/>
    <dgm:cxn modelId="{87540463-ACEB-4403-9A37-80CF65CFFFA4}" srcId="{CCFE30D2-8D8E-4FC8-A04C-4F4F7C7FCDBA}" destId="{3B3FB545-9EBF-490E-9CF0-4560BA13B895}" srcOrd="0" destOrd="0" parTransId="{E8CF8846-7AA1-4FD2-86C9-1AE36A90E513}" sibTransId="{020CB650-1B06-4340-B3A0-6D9F293F7DAD}"/>
    <dgm:cxn modelId="{A297E863-9BEA-4A14-AB5A-9E00AAA0104E}" type="presOf" srcId="{599874FF-65FF-4E14-A929-DC0B3A1122D9}" destId="{A97A1F5A-E876-4B1E-9BB6-8D39DDD9FB60}" srcOrd="0" destOrd="0" presId="urn:microsoft.com/office/officeart/2018/2/layout/IconVerticalSolidList"/>
    <dgm:cxn modelId="{A0F00F6E-E55B-4F6B-B752-CB31A6072AD0}" srcId="{CCFE30D2-8D8E-4FC8-A04C-4F4F7C7FCDBA}" destId="{599874FF-65FF-4E14-A929-DC0B3A1122D9}" srcOrd="2" destOrd="0" parTransId="{BC90F8E4-B690-4E5C-9130-D67142D798E0}" sibTransId="{99C7F44C-8660-4AE2-88F8-C82B6FB3CA92}"/>
    <dgm:cxn modelId="{3FE8DF7A-4E7F-4BE9-A4A2-6F33C90D04AC}" type="presOf" srcId="{869532C2-0A0F-4578-80B7-B0F3E9E20EF0}" destId="{BD3B129D-7D2E-46B6-A825-1E5E116258B4}" srcOrd="0" destOrd="0" presId="urn:microsoft.com/office/officeart/2018/2/layout/IconVerticalSolidList"/>
    <dgm:cxn modelId="{4C35C8B3-B52A-4F9A-B93C-F0D49B1508DC}" type="presOf" srcId="{CEB9040B-191F-49B2-941B-FBC7DBCF7482}" destId="{DEBF6726-8BFF-43DF-A42B-2DCD702E54A5}" srcOrd="0" destOrd="0" presId="urn:microsoft.com/office/officeart/2018/2/layout/IconVerticalSolidList"/>
    <dgm:cxn modelId="{155EF1BE-1FAF-4BF8-9EB1-4E218ACBBB48}" type="presOf" srcId="{CCFE30D2-8D8E-4FC8-A04C-4F4F7C7FCDBA}" destId="{780DCE77-26A6-4606-BF1A-C7B7467E4EA1}" srcOrd="0" destOrd="0" presId="urn:microsoft.com/office/officeart/2018/2/layout/IconVerticalSolidList"/>
    <dgm:cxn modelId="{D47D73D2-4AB2-4F6E-B22A-C6C72E094D1B}" srcId="{CCFE30D2-8D8E-4FC8-A04C-4F4F7C7FCDBA}" destId="{CEB9040B-191F-49B2-941B-FBC7DBCF7482}" srcOrd="1" destOrd="0" parTransId="{EA2AD899-0B3A-46ED-BF9E-EDFBC83DB295}" sibTransId="{699A5972-C98B-4AA4-AAA8-22A34A59C8B1}"/>
    <dgm:cxn modelId="{00BA45FE-C646-43F1-8314-C6B3767ECFE0}" srcId="{599874FF-65FF-4E14-A929-DC0B3A1122D9}" destId="{869532C2-0A0F-4578-80B7-B0F3E9E20EF0}" srcOrd="0" destOrd="0" parTransId="{40983D10-A1D1-4B84-876A-345867C797E4}" sibTransId="{2335197B-AA62-450A-BD8F-EE821ED6E29C}"/>
    <dgm:cxn modelId="{8B8645DC-8F67-4345-A657-E3D2DCBE7867}" type="presParOf" srcId="{780DCE77-26A6-4606-BF1A-C7B7467E4EA1}" destId="{B883D653-5EDF-4C41-820F-FD08CDB0C264}" srcOrd="0" destOrd="0" presId="urn:microsoft.com/office/officeart/2018/2/layout/IconVerticalSolidList"/>
    <dgm:cxn modelId="{E262C4EA-FDDC-4D83-99C8-1FFAD2FDA7BE}" type="presParOf" srcId="{B883D653-5EDF-4C41-820F-FD08CDB0C264}" destId="{BBB77CE8-CAEA-4AC4-AB98-8DC73D05641A}" srcOrd="0" destOrd="0" presId="urn:microsoft.com/office/officeart/2018/2/layout/IconVerticalSolidList"/>
    <dgm:cxn modelId="{0237B499-67C8-49C1-A547-47339660FA2E}" type="presParOf" srcId="{B883D653-5EDF-4C41-820F-FD08CDB0C264}" destId="{6D947843-E690-4F3A-8A5F-75EDA4B60DA6}" srcOrd="1" destOrd="0" presId="urn:microsoft.com/office/officeart/2018/2/layout/IconVerticalSolidList"/>
    <dgm:cxn modelId="{DDC5D367-356F-4AFD-AB10-AAA0349028C5}" type="presParOf" srcId="{B883D653-5EDF-4C41-820F-FD08CDB0C264}" destId="{B313191D-AC94-41AD-BAF9-BA9F3B9B6FF7}" srcOrd="2" destOrd="0" presId="urn:microsoft.com/office/officeart/2018/2/layout/IconVerticalSolidList"/>
    <dgm:cxn modelId="{906EF322-7018-41C2-8DAB-433757D370DB}" type="presParOf" srcId="{B883D653-5EDF-4C41-820F-FD08CDB0C264}" destId="{7030B0FF-8524-4FDD-8D1F-EB900D31BA77}" srcOrd="3" destOrd="0" presId="urn:microsoft.com/office/officeart/2018/2/layout/IconVerticalSolidList"/>
    <dgm:cxn modelId="{EEA269E8-A3D8-4249-93E3-1D02F596CBAA}" type="presParOf" srcId="{780DCE77-26A6-4606-BF1A-C7B7467E4EA1}" destId="{F8F0FB87-0E48-45B3-8D91-8D77FE6D4C7E}" srcOrd="1" destOrd="0" presId="urn:microsoft.com/office/officeart/2018/2/layout/IconVerticalSolidList"/>
    <dgm:cxn modelId="{576A648A-4516-4763-87BD-2C81B82F8239}" type="presParOf" srcId="{780DCE77-26A6-4606-BF1A-C7B7467E4EA1}" destId="{789A6B33-2FC4-4608-A14E-1BA220BB33B0}" srcOrd="2" destOrd="0" presId="urn:microsoft.com/office/officeart/2018/2/layout/IconVerticalSolidList"/>
    <dgm:cxn modelId="{C0C5C727-798F-4FAF-A13B-9B0CCDD5B856}" type="presParOf" srcId="{789A6B33-2FC4-4608-A14E-1BA220BB33B0}" destId="{4A6C2DFC-7EA9-43AE-8E28-A2959F2C0C24}" srcOrd="0" destOrd="0" presId="urn:microsoft.com/office/officeart/2018/2/layout/IconVerticalSolidList"/>
    <dgm:cxn modelId="{08763AB0-A3D7-4293-9639-8FC65643EECC}" type="presParOf" srcId="{789A6B33-2FC4-4608-A14E-1BA220BB33B0}" destId="{4A0F2628-76B2-489B-BE24-39A776965358}" srcOrd="1" destOrd="0" presId="urn:microsoft.com/office/officeart/2018/2/layout/IconVerticalSolidList"/>
    <dgm:cxn modelId="{E22596BA-33ED-498C-A56F-B78DAAB82DF6}" type="presParOf" srcId="{789A6B33-2FC4-4608-A14E-1BA220BB33B0}" destId="{719BE228-5D6E-45C7-9FE9-DF141176A607}" srcOrd="2" destOrd="0" presId="urn:microsoft.com/office/officeart/2018/2/layout/IconVerticalSolidList"/>
    <dgm:cxn modelId="{091A36A6-812C-4248-95A0-A4C9CD3DC327}" type="presParOf" srcId="{789A6B33-2FC4-4608-A14E-1BA220BB33B0}" destId="{DEBF6726-8BFF-43DF-A42B-2DCD702E54A5}" srcOrd="3" destOrd="0" presId="urn:microsoft.com/office/officeart/2018/2/layout/IconVerticalSolidList"/>
    <dgm:cxn modelId="{65F12B5F-7A0E-45F6-84AA-CBA558B16589}" type="presParOf" srcId="{780DCE77-26A6-4606-BF1A-C7B7467E4EA1}" destId="{052B1A5B-890A-4AC4-906C-A55B83B39477}" srcOrd="3" destOrd="0" presId="urn:microsoft.com/office/officeart/2018/2/layout/IconVerticalSolidList"/>
    <dgm:cxn modelId="{55E1CDA7-250C-4E84-B577-850F99BA9075}" type="presParOf" srcId="{780DCE77-26A6-4606-BF1A-C7B7467E4EA1}" destId="{5319883B-EC9D-45D5-9ACA-76A426A93DEB}" srcOrd="4" destOrd="0" presId="urn:microsoft.com/office/officeart/2018/2/layout/IconVerticalSolidList"/>
    <dgm:cxn modelId="{CE0AA6A1-0115-4E4D-9AE5-116DA56344A2}" type="presParOf" srcId="{5319883B-EC9D-45D5-9ACA-76A426A93DEB}" destId="{62C999F4-B5C9-4AC4-85FB-FFF05CEE3C58}" srcOrd="0" destOrd="0" presId="urn:microsoft.com/office/officeart/2018/2/layout/IconVerticalSolidList"/>
    <dgm:cxn modelId="{3F0D3FB4-756A-4E06-9819-CC8E930F20F1}" type="presParOf" srcId="{5319883B-EC9D-45D5-9ACA-76A426A93DEB}" destId="{B9B88D58-0C68-4EFB-8BE5-1E3066D350E4}" srcOrd="1" destOrd="0" presId="urn:microsoft.com/office/officeart/2018/2/layout/IconVerticalSolidList"/>
    <dgm:cxn modelId="{AEC6C256-342C-4F70-A4FF-B803A0B73178}" type="presParOf" srcId="{5319883B-EC9D-45D5-9ACA-76A426A93DEB}" destId="{04588029-9BD5-4C8F-A6A2-0739BB57BEE2}" srcOrd="2" destOrd="0" presId="urn:microsoft.com/office/officeart/2018/2/layout/IconVerticalSolidList"/>
    <dgm:cxn modelId="{B5DD2292-104D-4895-BAC9-C484C7A2FA53}" type="presParOf" srcId="{5319883B-EC9D-45D5-9ACA-76A426A93DEB}" destId="{A97A1F5A-E876-4B1E-9BB6-8D39DDD9FB60}" srcOrd="3" destOrd="0" presId="urn:microsoft.com/office/officeart/2018/2/layout/IconVerticalSolidList"/>
    <dgm:cxn modelId="{64015F65-7492-480C-8F57-9D3A7AC6E95B}" type="presParOf" srcId="{5319883B-EC9D-45D5-9ACA-76A426A93DEB}" destId="{BD3B129D-7D2E-46B6-A825-1E5E116258B4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B68F65F-FB50-4470-B358-4608BA05145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A0F1D2-459D-42F3-B503-CFDDEA97F617}">
      <dgm:prSet/>
      <dgm:spPr/>
      <dgm:t>
        <a:bodyPr/>
        <a:lstStyle/>
        <a:p>
          <a:r>
            <a:rPr lang="en-US"/>
            <a:t>Stay up-to-date with what is impacting the LGBTQ+ community where you live.</a:t>
          </a:r>
        </a:p>
      </dgm:t>
    </dgm:pt>
    <dgm:pt modelId="{5DEC586E-6DF7-474E-B137-1BA9375E0850}" type="parTrans" cxnId="{91A00395-818D-4872-9F9D-9355327B5EA1}">
      <dgm:prSet/>
      <dgm:spPr/>
      <dgm:t>
        <a:bodyPr/>
        <a:lstStyle/>
        <a:p>
          <a:endParaRPr lang="en-US"/>
        </a:p>
      </dgm:t>
    </dgm:pt>
    <dgm:pt modelId="{8EAEC5C6-A6E9-4AA9-9D27-AF835D97B6F1}" type="sibTrans" cxnId="{91A00395-818D-4872-9F9D-9355327B5EA1}">
      <dgm:prSet/>
      <dgm:spPr/>
      <dgm:t>
        <a:bodyPr/>
        <a:lstStyle/>
        <a:p>
          <a:endParaRPr lang="en-US"/>
        </a:p>
      </dgm:t>
    </dgm:pt>
    <dgm:pt modelId="{D0140823-EC5F-401D-B1B1-A28AF9FFD346}">
      <dgm:prSet/>
      <dgm:spPr/>
      <dgm:t>
        <a:bodyPr/>
        <a:lstStyle/>
        <a:p>
          <a:r>
            <a:rPr lang="en-US"/>
            <a:t>Are there anti-LGBTQ+ laws or policies being put in place by school boards or local governments where you live?</a:t>
          </a:r>
        </a:p>
      </dgm:t>
    </dgm:pt>
    <dgm:pt modelId="{2C85A8CC-3BEA-4613-A161-ABB852FC2713}" type="parTrans" cxnId="{95F9B80E-CE06-47AA-86DB-D7CD33271453}">
      <dgm:prSet/>
      <dgm:spPr/>
      <dgm:t>
        <a:bodyPr/>
        <a:lstStyle/>
        <a:p>
          <a:endParaRPr lang="en-US"/>
        </a:p>
      </dgm:t>
    </dgm:pt>
    <dgm:pt modelId="{1FB013DF-E108-4AE1-A164-DD0EF62C9F83}" type="sibTrans" cxnId="{95F9B80E-CE06-47AA-86DB-D7CD33271453}">
      <dgm:prSet/>
      <dgm:spPr/>
      <dgm:t>
        <a:bodyPr/>
        <a:lstStyle/>
        <a:p>
          <a:endParaRPr lang="en-US"/>
        </a:p>
      </dgm:t>
    </dgm:pt>
    <dgm:pt modelId="{D7D25533-DBAF-493F-9D0F-B88373C20CF2}">
      <dgm:prSet/>
      <dgm:spPr/>
      <dgm:t>
        <a:bodyPr/>
        <a:lstStyle/>
        <a:p>
          <a:r>
            <a:rPr lang="en-US" dirty="0"/>
            <a:t>What are LGBTQ+ people doing to counter discrimination and how can you support their efforts?</a:t>
          </a:r>
        </a:p>
      </dgm:t>
    </dgm:pt>
    <dgm:pt modelId="{5CC56BCE-C28B-44BA-9252-69C7AB5F6A68}" type="parTrans" cxnId="{CEE82DB5-24CD-4DB7-B8EF-8ADBC3FB1747}">
      <dgm:prSet/>
      <dgm:spPr/>
      <dgm:t>
        <a:bodyPr/>
        <a:lstStyle/>
        <a:p>
          <a:endParaRPr lang="en-US"/>
        </a:p>
      </dgm:t>
    </dgm:pt>
    <dgm:pt modelId="{BAA7C2E9-ABEC-4C01-B119-AC005CFCA0B7}" type="sibTrans" cxnId="{CEE82DB5-24CD-4DB7-B8EF-8ADBC3FB1747}">
      <dgm:prSet/>
      <dgm:spPr/>
      <dgm:t>
        <a:bodyPr/>
        <a:lstStyle/>
        <a:p>
          <a:endParaRPr lang="en-US"/>
        </a:p>
      </dgm:t>
    </dgm:pt>
    <dgm:pt modelId="{1C2F4F0C-C6AF-4FCB-99BE-5637099FDA23}">
      <dgm:prSet/>
      <dgm:spPr/>
      <dgm:t>
        <a:bodyPr/>
        <a:lstStyle/>
        <a:p>
          <a:r>
            <a:rPr lang="en-US"/>
            <a:t>Find events, activities, fundraisers you can attend for the LGBTQ+ and allies.</a:t>
          </a:r>
        </a:p>
      </dgm:t>
    </dgm:pt>
    <dgm:pt modelId="{DD66482A-9943-44D4-9253-64EDCD93B036}" type="parTrans" cxnId="{C12CCDC8-C180-4390-B07B-BB921F406874}">
      <dgm:prSet/>
      <dgm:spPr/>
      <dgm:t>
        <a:bodyPr/>
        <a:lstStyle/>
        <a:p>
          <a:endParaRPr lang="en-US"/>
        </a:p>
      </dgm:t>
    </dgm:pt>
    <dgm:pt modelId="{F93A7B53-7307-4557-8E03-A9BCCA421775}" type="sibTrans" cxnId="{C12CCDC8-C180-4390-B07B-BB921F406874}">
      <dgm:prSet/>
      <dgm:spPr/>
      <dgm:t>
        <a:bodyPr/>
        <a:lstStyle/>
        <a:p>
          <a:endParaRPr lang="en-US"/>
        </a:p>
      </dgm:t>
    </dgm:pt>
    <dgm:pt modelId="{DA0670F4-2461-4C35-8E04-844776B8D5E5}">
      <dgm:prSet/>
      <dgm:spPr/>
      <dgm:t>
        <a:bodyPr/>
        <a:lstStyle/>
        <a:p>
          <a:r>
            <a:rPr lang="en-US"/>
            <a:t>If you’re an ally, think about what you can do to be supportive like volunteering!</a:t>
          </a:r>
        </a:p>
      </dgm:t>
    </dgm:pt>
    <dgm:pt modelId="{71E2B859-E417-4A09-B147-A9E5297ACD55}" type="parTrans" cxnId="{0DB0C8D8-0B8E-4D14-94FA-F0CBE16EDF89}">
      <dgm:prSet/>
      <dgm:spPr/>
      <dgm:t>
        <a:bodyPr/>
        <a:lstStyle/>
        <a:p>
          <a:endParaRPr lang="en-US"/>
        </a:p>
      </dgm:t>
    </dgm:pt>
    <dgm:pt modelId="{122BD462-523F-4B6B-8EA0-722E0CE1D800}" type="sibTrans" cxnId="{0DB0C8D8-0B8E-4D14-94FA-F0CBE16EDF89}">
      <dgm:prSet/>
      <dgm:spPr/>
      <dgm:t>
        <a:bodyPr/>
        <a:lstStyle/>
        <a:p>
          <a:endParaRPr lang="en-US"/>
        </a:p>
      </dgm:t>
    </dgm:pt>
    <dgm:pt modelId="{4378AD1D-181C-4521-A318-221234A62C0D}">
      <dgm:prSet/>
      <dgm:spPr/>
      <dgm:t>
        <a:bodyPr/>
        <a:lstStyle/>
        <a:p>
          <a:r>
            <a:rPr lang="en-US" dirty="0"/>
            <a:t>What is happening within your organization or community to exclude LGBTQ+ folks?</a:t>
          </a:r>
        </a:p>
      </dgm:t>
    </dgm:pt>
    <dgm:pt modelId="{DFC998A5-06E7-4F78-A6E3-6567420078C1}" type="parTrans" cxnId="{BD456E98-1ABB-41F6-91E1-0266C7F19932}">
      <dgm:prSet/>
      <dgm:spPr/>
    </dgm:pt>
    <dgm:pt modelId="{59BE813A-DACA-4BF3-8C73-875B8DD6CA7D}" type="sibTrans" cxnId="{BD456E98-1ABB-41F6-91E1-0266C7F19932}">
      <dgm:prSet/>
      <dgm:spPr/>
    </dgm:pt>
    <dgm:pt modelId="{A0F91417-33AA-45C6-9B06-0480E52DCFD4}" type="pres">
      <dgm:prSet presAssocID="{6B68F65F-FB50-4470-B358-4608BA051459}" presName="Name0" presStyleCnt="0">
        <dgm:presLayoutVars>
          <dgm:dir/>
          <dgm:animLvl val="lvl"/>
          <dgm:resizeHandles val="exact"/>
        </dgm:presLayoutVars>
      </dgm:prSet>
      <dgm:spPr/>
    </dgm:pt>
    <dgm:pt modelId="{C709CE0B-2927-4759-8253-A4CEAD55B30E}" type="pres">
      <dgm:prSet presAssocID="{93A0F1D2-459D-42F3-B503-CFDDEA97F617}" presName="linNode" presStyleCnt="0"/>
      <dgm:spPr/>
    </dgm:pt>
    <dgm:pt modelId="{60F45BA7-3318-47E4-B03A-20F1D435922C}" type="pres">
      <dgm:prSet presAssocID="{93A0F1D2-459D-42F3-B503-CFDDEA97F617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0DCEE59F-2A5E-4605-85E6-84983B8FAFC4}" type="pres">
      <dgm:prSet presAssocID="{93A0F1D2-459D-42F3-B503-CFDDEA97F617}" presName="descendantText" presStyleLbl="alignAccFollowNode1" presStyleIdx="0" presStyleCnt="2">
        <dgm:presLayoutVars>
          <dgm:bulletEnabled val="1"/>
        </dgm:presLayoutVars>
      </dgm:prSet>
      <dgm:spPr/>
    </dgm:pt>
    <dgm:pt modelId="{F7626C4C-838E-44A2-AADE-B97D5765329A}" type="pres">
      <dgm:prSet presAssocID="{8EAEC5C6-A6E9-4AA9-9D27-AF835D97B6F1}" presName="sp" presStyleCnt="0"/>
      <dgm:spPr/>
    </dgm:pt>
    <dgm:pt modelId="{F0C82D77-3FF1-41BD-8266-74770327E03C}" type="pres">
      <dgm:prSet presAssocID="{1C2F4F0C-C6AF-4FCB-99BE-5637099FDA23}" presName="linNode" presStyleCnt="0"/>
      <dgm:spPr/>
    </dgm:pt>
    <dgm:pt modelId="{FD2637DC-E1DC-41AA-8661-DB87D69635FD}" type="pres">
      <dgm:prSet presAssocID="{1C2F4F0C-C6AF-4FCB-99BE-5637099FDA23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45E9719F-DB28-4E45-BD11-2FAA65FF1606}" type="pres">
      <dgm:prSet presAssocID="{1C2F4F0C-C6AF-4FCB-99BE-5637099FDA23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A2206701-9446-413B-A14E-60F5780EACA0}" type="presOf" srcId="{1C2F4F0C-C6AF-4FCB-99BE-5637099FDA23}" destId="{FD2637DC-E1DC-41AA-8661-DB87D69635FD}" srcOrd="0" destOrd="0" presId="urn:microsoft.com/office/officeart/2005/8/layout/vList5"/>
    <dgm:cxn modelId="{95F9B80E-CE06-47AA-86DB-D7CD33271453}" srcId="{93A0F1D2-459D-42F3-B503-CFDDEA97F617}" destId="{D0140823-EC5F-401D-B1B1-A28AF9FFD346}" srcOrd="0" destOrd="0" parTransId="{2C85A8CC-3BEA-4613-A161-ABB852FC2713}" sibTransId="{1FB013DF-E108-4AE1-A164-DD0EF62C9F83}"/>
    <dgm:cxn modelId="{6E65251C-A451-4BEB-A821-E28D2F20772B}" type="presOf" srcId="{93A0F1D2-459D-42F3-B503-CFDDEA97F617}" destId="{60F45BA7-3318-47E4-B03A-20F1D435922C}" srcOrd="0" destOrd="0" presId="urn:microsoft.com/office/officeart/2005/8/layout/vList5"/>
    <dgm:cxn modelId="{5D17D861-D7D5-4069-B768-F4F37EF6AF12}" type="presOf" srcId="{D7D25533-DBAF-493F-9D0F-B88373C20CF2}" destId="{0DCEE59F-2A5E-4605-85E6-84983B8FAFC4}" srcOrd="0" destOrd="1" presId="urn:microsoft.com/office/officeart/2005/8/layout/vList5"/>
    <dgm:cxn modelId="{46AD4972-97C9-4949-983F-209DC9BA4893}" type="presOf" srcId="{D0140823-EC5F-401D-B1B1-A28AF9FFD346}" destId="{0DCEE59F-2A5E-4605-85E6-84983B8FAFC4}" srcOrd="0" destOrd="0" presId="urn:microsoft.com/office/officeart/2005/8/layout/vList5"/>
    <dgm:cxn modelId="{91A00395-818D-4872-9F9D-9355327B5EA1}" srcId="{6B68F65F-FB50-4470-B358-4608BA051459}" destId="{93A0F1D2-459D-42F3-B503-CFDDEA97F617}" srcOrd="0" destOrd="0" parTransId="{5DEC586E-6DF7-474E-B137-1BA9375E0850}" sibTransId="{8EAEC5C6-A6E9-4AA9-9D27-AF835D97B6F1}"/>
    <dgm:cxn modelId="{BD456E98-1ABB-41F6-91E1-0266C7F19932}" srcId="{93A0F1D2-459D-42F3-B503-CFDDEA97F617}" destId="{4378AD1D-181C-4521-A318-221234A62C0D}" srcOrd="2" destOrd="0" parTransId="{DFC998A5-06E7-4F78-A6E3-6567420078C1}" sibTransId="{59BE813A-DACA-4BF3-8C73-875B8DD6CA7D}"/>
    <dgm:cxn modelId="{798E33B4-BA16-49ED-860B-20346A6FAF5C}" type="presOf" srcId="{6B68F65F-FB50-4470-B358-4608BA051459}" destId="{A0F91417-33AA-45C6-9B06-0480E52DCFD4}" srcOrd="0" destOrd="0" presId="urn:microsoft.com/office/officeart/2005/8/layout/vList5"/>
    <dgm:cxn modelId="{CEE82DB5-24CD-4DB7-B8EF-8ADBC3FB1747}" srcId="{93A0F1D2-459D-42F3-B503-CFDDEA97F617}" destId="{D7D25533-DBAF-493F-9D0F-B88373C20CF2}" srcOrd="1" destOrd="0" parTransId="{5CC56BCE-C28B-44BA-9252-69C7AB5F6A68}" sibTransId="{BAA7C2E9-ABEC-4C01-B119-AC005CFCA0B7}"/>
    <dgm:cxn modelId="{C12CCDC8-C180-4390-B07B-BB921F406874}" srcId="{6B68F65F-FB50-4470-B358-4608BA051459}" destId="{1C2F4F0C-C6AF-4FCB-99BE-5637099FDA23}" srcOrd="1" destOrd="0" parTransId="{DD66482A-9943-44D4-9253-64EDCD93B036}" sibTransId="{F93A7B53-7307-4557-8E03-A9BCCA421775}"/>
    <dgm:cxn modelId="{3CACB5CA-6D96-4635-947C-8FF5F14903F3}" type="presOf" srcId="{4378AD1D-181C-4521-A318-221234A62C0D}" destId="{0DCEE59F-2A5E-4605-85E6-84983B8FAFC4}" srcOrd="0" destOrd="2" presId="urn:microsoft.com/office/officeart/2005/8/layout/vList5"/>
    <dgm:cxn modelId="{0DB0C8D8-0B8E-4D14-94FA-F0CBE16EDF89}" srcId="{1C2F4F0C-C6AF-4FCB-99BE-5637099FDA23}" destId="{DA0670F4-2461-4C35-8E04-844776B8D5E5}" srcOrd="0" destOrd="0" parTransId="{71E2B859-E417-4A09-B147-A9E5297ACD55}" sibTransId="{122BD462-523F-4B6B-8EA0-722E0CE1D800}"/>
    <dgm:cxn modelId="{925E14DF-815D-491A-8408-7897A9662062}" type="presOf" srcId="{DA0670F4-2461-4C35-8E04-844776B8D5E5}" destId="{45E9719F-DB28-4E45-BD11-2FAA65FF1606}" srcOrd="0" destOrd="0" presId="urn:microsoft.com/office/officeart/2005/8/layout/vList5"/>
    <dgm:cxn modelId="{A7167FA0-9ABA-4614-89BB-B1B5389A34E0}" type="presParOf" srcId="{A0F91417-33AA-45C6-9B06-0480E52DCFD4}" destId="{C709CE0B-2927-4759-8253-A4CEAD55B30E}" srcOrd="0" destOrd="0" presId="urn:microsoft.com/office/officeart/2005/8/layout/vList5"/>
    <dgm:cxn modelId="{C1E2060D-0991-43A2-B6DC-B47C62474DC8}" type="presParOf" srcId="{C709CE0B-2927-4759-8253-A4CEAD55B30E}" destId="{60F45BA7-3318-47E4-B03A-20F1D435922C}" srcOrd="0" destOrd="0" presId="urn:microsoft.com/office/officeart/2005/8/layout/vList5"/>
    <dgm:cxn modelId="{83547845-2E4D-464F-BEDF-5EC9A1FC07A3}" type="presParOf" srcId="{C709CE0B-2927-4759-8253-A4CEAD55B30E}" destId="{0DCEE59F-2A5E-4605-85E6-84983B8FAFC4}" srcOrd="1" destOrd="0" presId="urn:microsoft.com/office/officeart/2005/8/layout/vList5"/>
    <dgm:cxn modelId="{910083F6-9E2C-45FA-846B-0EC8134CE5C0}" type="presParOf" srcId="{A0F91417-33AA-45C6-9B06-0480E52DCFD4}" destId="{F7626C4C-838E-44A2-AADE-B97D5765329A}" srcOrd="1" destOrd="0" presId="urn:microsoft.com/office/officeart/2005/8/layout/vList5"/>
    <dgm:cxn modelId="{A66C7811-6F47-498E-8F01-84391DC1B2BA}" type="presParOf" srcId="{A0F91417-33AA-45C6-9B06-0480E52DCFD4}" destId="{F0C82D77-3FF1-41BD-8266-74770327E03C}" srcOrd="2" destOrd="0" presId="urn:microsoft.com/office/officeart/2005/8/layout/vList5"/>
    <dgm:cxn modelId="{34921178-D1B0-472A-BEB6-D382FBC97A51}" type="presParOf" srcId="{F0C82D77-3FF1-41BD-8266-74770327E03C}" destId="{FD2637DC-E1DC-41AA-8661-DB87D69635FD}" srcOrd="0" destOrd="0" presId="urn:microsoft.com/office/officeart/2005/8/layout/vList5"/>
    <dgm:cxn modelId="{761B2FE8-57CF-4541-AD2B-ACF605BDFA27}" type="presParOf" srcId="{F0C82D77-3FF1-41BD-8266-74770327E03C}" destId="{45E9719F-DB28-4E45-BD11-2FAA65FF160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C4C9D9-969E-443B-BE59-929AAB92196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2B093C8-E804-4DC3-BCE2-D3FC9DE73C72}">
      <dgm:prSet/>
      <dgm:spPr/>
      <dgm:t>
        <a:bodyPr/>
        <a:lstStyle/>
        <a:p>
          <a:r>
            <a:rPr lang="en-US"/>
            <a:t>Confidentiality: what is shared here stays, what is learned here leaves </a:t>
          </a:r>
        </a:p>
      </dgm:t>
    </dgm:pt>
    <dgm:pt modelId="{82981082-B3FA-4169-B50A-685965FF10C6}" type="parTrans" cxnId="{FE1DB868-4452-4C04-893F-7DE5D954D90A}">
      <dgm:prSet/>
      <dgm:spPr/>
      <dgm:t>
        <a:bodyPr/>
        <a:lstStyle/>
        <a:p>
          <a:endParaRPr lang="en-US"/>
        </a:p>
      </dgm:t>
    </dgm:pt>
    <dgm:pt modelId="{7E0955A5-316C-4737-A0B2-79F7433CEE25}" type="sibTrans" cxnId="{FE1DB868-4452-4C04-893F-7DE5D954D90A}">
      <dgm:prSet/>
      <dgm:spPr/>
      <dgm:t>
        <a:bodyPr/>
        <a:lstStyle/>
        <a:p>
          <a:endParaRPr lang="en-US"/>
        </a:p>
      </dgm:t>
    </dgm:pt>
    <dgm:pt modelId="{024CFDA1-55BD-4510-94CC-0FEF15449DC8}">
      <dgm:prSet/>
      <dgm:spPr/>
      <dgm:t>
        <a:bodyPr/>
        <a:lstStyle/>
        <a:p>
          <a:r>
            <a:rPr lang="en-US"/>
            <a:t>Be open to learning new things and challenging assumptions</a:t>
          </a:r>
        </a:p>
      </dgm:t>
    </dgm:pt>
    <dgm:pt modelId="{6C59B257-292E-4188-B408-1626203835B8}" type="parTrans" cxnId="{31B905B2-AA11-4CC1-98DA-E7EF02513D89}">
      <dgm:prSet/>
      <dgm:spPr/>
      <dgm:t>
        <a:bodyPr/>
        <a:lstStyle/>
        <a:p>
          <a:endParaRPr lang="en-US"/>
        </a:p>
      </dgm:t>
    </dgm:pt>
    <dgm:pt modelId="{8D748D90-33DD-472E-BA6A-3F0B922380A0}" type="sibTrans" cxnId="{31B905B2-AA11-4CC1-98DA-E7EF02513D89}">
      <dgm:prSet/>
      <dgm:spPr/>
      <dgm:t>
        <a:bodyPr/>
        <a:lstStyle/>
        <a:p>
          <a:endParaRPr lang="en-US"/>
        </a:p>
      </dgm:t>
    </dgm:pt>
    <dgm:pt modelId="{2B0692B3-9DEA-4CC0-93E3-CF4BA27BF922}">
      <dgm:prSet/>
      <dgm:spPr/>
      <dgm:t>
        <a:bodyPr/>
        <a:lstStyle/>
        <a:p>
          <a:r>
            <a:rPr lang="en-US"/>
            <a:t>Expect unanswered questions and unfinished business </a:t>
          </a:r>
        </a:p>
      </dgm:t>
    </dgm:pt>
    <dgm:pt modelId="{7C6733E9-5B11-4242-A7BF-E2F2161E1667}" type="parTrans" cxnId="{2C62ABA1-6AC2-4D30-9548-53613E6F0EA7}">
      <dgm:prSet/>
      <dgm:spPr/>
      <dgm:t>
        <a:bodyPr/>
        <a:lstStyle/>
        <a:p>
          <a:endParaRPr lang="en-US"/>
        </a:p>
      </dgm:t>
    </dgm:pt>
    <dgm:pt modelId="{683AF540-1D7B-424D-9B16-C25B69616423}" type="sibTrans" cxnId="{2C62ABA1-6AC2-4D30-9548-53613E6F0EA7}">
      <dgm:prSet/>
      <dgm:spPr/>
      <dgm:t>
        <a:bodyPr/>
        <a:lstStyle/>
        <a:p>
          <a:endParaRPr lang="en-US"/>
        </a:p>
      </dgm:t>
    </dgm:pt>
    <dgm:pt modelId="{7DDAE8A5-D427-45F4-88DF-6C38B21BCE57}">
      <dgm:prSet/>
      <dgm:spPr/>
      <dgm:t>
        <a:bodyPr/>
        <a:lstStyle/>
        <a:p>
          <a:r>
            <a:rPr lang="en-US"/>
            <a:t>Are there ones that we want to highlight or others that we’d like to add? </a:t>
          </a:r>
        </a:p>
      </dgm:t>
    </dgm:pt>
    <dgm:pt modelId="{51CF2280-8B8E-44D3-A075-893E53616BA2}" type="parTrans" cxnId="{E98130D0-45EF-4336-8732-5FD7CEF2361B}">
      <dgm:prSet/>
      <dgm:spPr/>
      <dgm:t>
        <a:bodyPr/>
        <a:lstStyle/>
        <a:p>
          <a:endParaRPr lang="en-US"/>
        </a:p>
      </dgm:t>
    </dgm:pt>
    <dgm:pt modelId="{44166851-4E8B-4500-BD6A-6AB5CC14F70D}" type="sibTrans" cxnId="{E98130D0-45EF-4336-8732-5FD7CEF2361B}">
      <dgm:prSet/>
      <dgm:spPr/>
      <dgm:t>
        <a:bodyPr/>
        <a:lstStyle/>
        <a:p>
          <a:endParaRPr lang="en-US"/>
        </a:p>
      </dgm:t>
    </dgm:pt>
    <dgm:pt modelId="{E595840C-E1A6-44D7-B39B-205F470CE26E}" type="pres">
      <dgm:prSet presAssocID="{A8C4C9D9-969E-443B-BE59-929AAB921964}" presName="linear" presStyleCnt="0">
        <dgm:presLayoutVars>
          <dgm:animLvl val="lvl"/>
          <dgm:resizeHandles val="exact"/>
        </dgm:presLayoutVars>
      </dgm:prSet>
      <dgm:spPr/>
    </dgm:pt>
    <dgm:pt modelId="{3F66560A-8C70-4293-AF96-2614DEB2947C}" type="pres">
      <dgm:prSet presAssocID="{A2B093C8-E804-4DC3-BCE2-D3FC9DE73C7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0FDA43F-8C5E-4888-8E48-239880EB5F04}" type="pres">
      <dgm:prSet presAssocID="{7E0955A5-316C-4737-A0B2-79F7433CEE25}" presName="spacer" presStyleCnt="0"/>
      <dgm:spPr/>
    </dgm:pt>
    <dgm:pt modelId="{C010A189-5267-472C-BE81-8A7EFC3C477E}" type="pres">
      <dgm:prSet presAssocID="{024CFDA1-55BD-4510-94CC-0FEF15449DC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D3A729F-0380-4FB1-9956-CBBF41995B21}" type="pres">
      <dgm:prSet presAssocID="{8D748D90-33DD-472E-BA6A-3F0B922380A0}" presName="spacer" presStyleCnt="0"/>
      <dgm:spPr/>
    </dgm:pt>
    <dgm:pt modelId="{45437358-7B0E-4BE9-ACA4-B4BB930ACF02}" type="pres">
      <dgm:prSet presAssocID="{2B0692B3-9DEA-4CC0-93E3-CF4BA27BF92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38D6619-5266-43A6-99F1-67057635E5B0}" type="pres">
      <dgm:prSet presAssocID="{683AF540-1D7B-424D-9B16-C25B69616423}" presName="spacer" presStyleCnt="0"/>
      <dgm:spPr/>
    </dgm:pt>
    <dgm:pt modelId="{F5B53E05-384F-4A6E-976E-6755C483B296}" type="pres">
      <dgm:prSet presAssocID="{7DDAE8A5-D427-45F4-88DF-6C38B21BCE5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2069822-79E2-4AD8-AB73-54F8C3F08915}" type="presOf" srcId="{024CFDA1-55BD-4510-94CC-0FEF15449DC8}" destId="{C010A189-5267-472C-BE81-8A7EFC3C477E}" srcOrd="0" destOrd="0" presId="urn:microsoft.com/office/officeart/2005/8/layout/vList2"/>
    <dgm:cxn modelId="{FE1DB868-4452-4C04-893F-7DE5D954D90A}" srcId="{A8C4C9D9-969E-443B-BE59-929AAB921964}" destId="{A2B093C8-E804-4DC3-BCE2-D3FC9DE73C72}" srcOrd="0" destOrd="0" parTransId="{82981082-B3FA-4169-B50A-685965FF10C6}" sibTransId="{7E0955A5-316C-4737-A0B2-79F7433CEE25}"/>
    <dgm:cxn modelId="{742A6B77-7E53-487E-B743-2FDB605293A8}" type="presOf" srcId="{A2B093C8-E804-4DC3-BCE2-D3FC9DE73C72}" destId="{3F66560A-8C70-4293-AF96-2614DEB2947C}" srcOrd="0" destOrd="0" presId="urn:microsoft.com/office/officeart/2005/8/layout/vList2"/>
    <dgm:cxn modelId="{C801A286-5FD9-4E37-944C-DBE935D269BB}" type="presOf" srcId="{A8C4C9D9-969E-443B-BE59-929AAB921964}" destId="{E595840C-E1A6-44D7-B39B-205F470CE26E}" srcOrd="0" destOrd="0" presId="urn:microsoft.com/office/officeart/2005/8/layout/vList2"/>
    <dgm:cxn modelId="{C4BF9A89-3966-483F-93E9-2683767D7AAD}" type="presOf" srcId="{7DDAE8A5-D427-45F4-88DF-6C38B21BCE57}" destId="{F5B53E05-384F-4A6E-976E-6755C483B296}" srcOrd="0" destOrd="0" presId="urn:microsoft.com/office/officeart/2005/8/layout/vList2"/>
    <dgm:cxn modelId="{EC0AA78E-C024-4C65-84CF-D9D387BCE151}" type="presOf" srcId="{2B0692B3-9DEA-4CC0-93E3-CF4BA27BF922}" destId="{45437358-7B0E-4BE9-ACA4-B4BB930ACF02}" srcOrd="0" destOrd="0" presId="urn:microsoft.com/office/officeart/2005/8/layout/vList2"/>
    <dgm:cxn modelId="{2C62ABA1-6AC2-4D30-9548-53613E6F0EA7}" srcId="{A8C4C9D9-969E-443B-BE59-929AAB921964}" destId="{2B0692B3-9DEA-4CC0-93E3-CF4BA27BF922}" srcOrd="2" destOrd="0" parTransId="{7C6733E9-5B11-4242-A7BF-E2F2161E1667}" sibTransId="{683AF540-1D7B-424D-9B16-C25B69616423}"/>
    <dgm:cxn modelId="{31B905B2-AA11-4CC1-98DA-E7EF02513D89}" srcId="{A8C4C9D9-969E-443B-BE59-929AAB921964}" destId="{024CFDA1-55BD-4510-94CC-0FEF15449DC8}" srcOrd="1" destOrd="0" parTransId="{6C59B257-292E-4188-B408-1626203835B8}" sibTransId="{8D748D90-33DD-472E-BA6A-3F0B922380A0}"/>
    <dgm:cxn modelId="{E98130D0-45EF-4336-8732-5FD7CEF2361B}" srcId="{A8C4C9D9-969E-443B-BE59-929AAB921964}" destId="{7DDAE8A5-D427-45F4-88DF-6C38B21BCE57}" srcOrd="3" destOrd="0" parTransId="{51CF2280-8B8E-44D3-A075-893E53616BA2}" sibTransId="{44166851-4E8B-4500-BD6A-6AB5CC14F70D}"/>
    <dgm:cxn modelId="{690F0592-E7B3-4352-B577-74279683FB7B}" type="presParOf" srcId="{E595840C-E1A6-44D7-B39B-205F470CE26E}" destId="{3F66560A-8C70-4293-AF96-2614DEB2947C}" srcOrd="0" destOrd="0" presId="urn:microsoft.com/office/officeart/2005/8/layout/vList2"/>
    <dgm:cxn modelId="{29F10185-8DE1-4DD4-ACB3-931C22338E88}" type="presParOf" srcId="{E595840C-E1A6-44D7-B39B-205F470CE26E}" destId="{30FDA43F-8C5E-4888-8E48-239880EB5F04}" srcOrd="1" destOrd="0" presId="urn:microsoft.com/office/officeart/2005/8/layout/vList2"/>
    <dgm:cxn modelId="{A927C2D6-B6D8-4759-94C5-44C09D14EE91}" type="presParOf" srcId="{E595840C-E1A6-44D7-B39B-205F470CE26E}" destId="{C010A189-5267-472C-BE81-8A7EFC3C477E}" srcOrd="2" destOrd="0" presId="urn:microsoft.com/office/officeart/2005/8/layout/vList2"/>
    <dgm:cxn modelId="{E5E3F704-B648-410A-AF66-DD243BEC021B}" type="presParOf" srcId="{E595840C-E1A6-44D7-B39B-205F470CE26E}" destId="{0D3A729F-0380-4FB1-9956-CBBF41995B21}" srcOrd="3" destOrd="0" presId="urn:microsoft.com/office/officeart/2005/8/layout/vList2"/>
    <dgm:cxn modelId="{1F131FD8-2B64-403A-A109-6EE24A41C563}" type="presParOf" srcId="{E595840C-E1A6-44D7-B39B-205F470CE26E}" destId="{45437358-7B0E-4BE9-ACA4-B4BB930ACF02}" srcOrd="4" destOrd="0" presId="urn:microsoft.com/office/officeart/2005/8/layout/vList2"/>
    <dgm:cxn modelId="{F9D49BEE-59E7-42A7-928C-82BED880470C}" type="presParOf" srcId="{E595840C-E1A6-44D7-B39B-205F470CE26E}" destId="{F38D6619-5266-43A6-99F1-67057635E5B0}" srcOrd="5" destOrd="0" presId="urn:microsoft.com/office/officeart/2005/8/layout/vList2"/>
    <dgm:cxn modelId="{976ACEC0-FD31-43C6-92F3-0FF83F2F58FE}" type="presParOf" srcId="{E595840C-E1A6-44D7-B39B-205F470CE26E}" destId="{F5B53E05-384F-4A6E-976E-6755C483B29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A49905-2476-4D27-9BC9-E23B35CAF897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BFC8621-6287-48C2-BF60-42759A809928}">
      <dgm:prSet/>
      <dgm:spPr/>
      <dgm:t>
        <a:bodyPr/>
        <a:lstStyle/>
        <a:p>
          <a:r>
            <a:rPr lang="en-US"/>
            <a:t>LGBTQ+ / LGBTQIA+</a:t>
          </a:r>
        </a:p>
      </dgm:t>
    </dgm:pt>
    <dgm:pt modelId="{67B44DFF-2C07-4CE0-A740-4D28612997F3}" type="parTrans" cxnId="{A57D5A96-D028-4D1F-81FA-CDC33FCD5D6C}">
      <dgm:prSet/>
      <dgm:spPr/>
      <dgm:t>
        <a:bodyPr/>
        <a:lstStyle/>
        <a:p>
          <a:endParaRPr lang="en-US"/>
        </a:p>
      </dgm:t>
    </dgm:pt>
    <dgm:pt modelId="{8C341600-1A85-46E0-BA28-3969A38146E7}" type="sibTrans" cxnId="{A57D5A96-D028-4D1F-81FA-CDC33FCD5D6C}">
      <dgm:prSet/>
      <dgm:spPr/>
      <dgm:t>
        <a:bodyPr/>
        <a:lstStyle/>
        <a:p>
          <a:endParaRPr lang="en-US"/>
        </a:p>
      </dgm:t>
    </dgm:pt>
    <dgm:pt modelId="{0E8BB1C2-8C82-4BBA-946E-4F5B5D2B7237}">
      <dgm:prSet/>
      <dgm:spPr/>
      <dgm:t>
        <a:bodyPr/>
        <a:lstStyle/>
        <a:p>
          <a:r>
            <a:rPr lang="en-US"/>
            <a:t>Lesbian, Gay, Bisexual, Transgender, Queer, Intersex, Asexual (or Agender)</a:t>
          </a:r>
        </a:p>
      </dgm:t>
    </dgm:pt>
    <dgm:pt modelId="{3DAD2247-275A-4C9C-AA21-F9FC7D677BDD}" type="parTrans" cxnId="{642C6461-409E-41B2-9364-9590A59035DC}">
      <dgm:prSet/>
      <dgm:spPr/>
      <dgm:t>
        <a:bodyPr/>
        <a:lstStyle/>
        <a:p>
          <a:endParaRPr lang="en-US"/>
        </a:p>
      </dgm:t>
    </dgm:pt>
    <dgm:pt modelId="{2C52ACFC-7317-467A-8979-5651BCD935A7}" type="sibTrans" cxnId="{642C6461-409E-41B2-9364-9590A59035DC}">
      <dgm:prSet/>
      <dgm:spPr/>
      <dgm:t>
        <a:bodyPr/>
        <a:lstStyle/>
        <a:p>
          <a:endParaRPr lang="en-US"/>
        </a:p>
      </dgm:t>
    </dgm:pt>
    <dgm:pt modelId="{08C377F1-B883-4A83-835B-981610DB087D}">
      <dgm:prSet/>
      <dgm:spPr/>
      <dgm:t>
        <a:bodyPr/>
        <a:lstStyle/>
        <a:p>
          <a:r>
            <a:rPr lang="en-US"/>
            <a:t>“+” shows that there are more identities than listed</a:t>
          </a:r>
        </a:p>
      </dgm:t>
    </dgm:pt>
    <dgm:pt modelId="{B1E2C33E-A393-40D5-ADB3-4202C6020C09}" type="parTrans" cxnId="{42223B71-4B84-4E17-835F-A28EE38E78AA}">
      <dgm:prSet/>
      <dgm:spPr/>
      <dgm:t>
        <a:bodyPr/>
        <a:lstStyle/>
        <a:p>
          <a:endParaRPr lang="en-US"/>
        </a:p>
      </dgm:t>
    </dgm:pt>
    <dgm:pt modelId="{7BC74258-1394-4680-8DC6-B7278D06506D}" type="sibTrans" cxnId="{42223B71-4B84-4E17-835F-A28EE38E78AA}">
      <dgm:prSet/>
      <dgm:spPr/>
      <dgm:t>
        <a:bodyPr/>
        <a:lstStyle/>
        <a:p>
          <a:endParaRPr lang="en-US"/>
        </a:p>
      </dgm:t>
    </dgm:pt>
    <dgm:pt modelId="{62183EC0-3D9F-4A62-9BE8-F43D5D0ADA8A}">
      <dgm:prSet/>
      <dgm:spPr/>
      <dgm:t>
        <a:bodyPr/>
        <a:lstStyle/>
        <a:p>
          <a:r>
            <a:rPr lang="en-US" i="1"/>
            <a:t>Queer</a:t>
          </a:r>
          <a:r>
            <a:rPr lang="en-US"/>
            <a:t>: umbrella term for identities other than heterosexual/straight or cisgender</a:t>
          </a:r>
        </a:p>
      </dgm:t>
    </dgm:pt>
    <dgm:pt modelId="{E3784148-652C-42FB-9BF9-ED2B30BC2531}" type="parTrans" cxnId="{1BA4F86D-F071-452A-8851-6A9ADBC4AF64}">
      <dgm:prSet/>
      <dgm:spPr/>
      <dgm:t>
        <a:bodyPr/>
        <a:lstStyle/>
        <a:p>
          <a:endParaRPr lang="en-US"/>
        </a:p>
      </dgm:t>
    </dgm:pt>
    <dgm:pt modelId="{A327B532-7DE2-438F-B761-B9F621D461D7}" type="sibTrans" cxnId="{1BA4F86D-F071-452A-8851-6A9ADBC4AF64}">
      <dgm:prSet/>
      <dgm:spPr/>
      <dgm:t>
        <a:bodyPr/>
        <a:lstStyle/>
        <a:p>
          <a:endParaRPr lang="en-US"/>
        </a:p>
      </dgm:t>
    </dgm:pt>
    <dgm:pt modelId="{E7004EB1-8D0C-4F32-854E-0EA6FF3EA52C}">
      <dgm:prSet/>
      <dgm:spPr/>
      <dgm:t>
        <a:bodyPr/>
        <a:lstStyle/>
        <a:p>
          <a:r>
            <a:rPr lang="en-US"/>
            <a:t>Is still considered by many to be a slur, so some people may object to its use</a:t>
          </a:r>
        </a:p>
      </dgm:t>
    </dgm:pt>
    <dgm:pt modelId="{09254B69-975E-4971-BD93-93F54E879A6A}" type="parTrans" cxnId="{0DA9821A-4BBE-4239-B0D9-2DD80466648C}">
      <dgm:prSet/>
      <dgm:spPr/>
      <dgm:t>
        <a:bodyPr/>
        <a:lstStyle/>
        <a:p>
          <a:endParaRPr lang="en-US"/>
        </a:p>
      </dgm:t>
    </dgm:pt>
    <dgm:pt modelId="{C40ED58A-60EC-4A9E-8CE5-6028280E1D2F}" type="sibTrans" cxnId="{0DA9821A-4BBE-4239-B0D9-2DD80466648C}">
      <dgm:prSet/>
      <dgm:spPr/>
      <dgm:t>
        <a:bodyPr/>
        <a:lstStyle/>
        <a:p>
          <a:endParaRPr lang="en-US"/>
        </a:p>
      </dgm:t>
    </dgm:pt>
    <dgm:pt modelId="{08D2C9EA-DD80-494C-BDD5-685E6962806B}">
      <dgm:prSet/>
      <dgm:spPr/>
      <dgm:t>
        <a:bodyPr/>
        <a:lstStyle/>
        <a:p>
          <a:r>
            <a:rPr lang="en-US"/>
            <a:t>Typically indicates more politically active LGBTQ+ communities or individuals</a:t>
          </a:r>
        </a:p>
      </dgm:t>
    </dgm:pt>
    <dgm:pt modelId="{8B6A63BF-D823-4C0D-8D05-DBD491F8A341}" type="parTrans" cxnId="{4494A8FB-4DBE-4E86-ACD9-BD74BE42990F}">
      <dgm:prSet/>
      <dgm:spPr/>
      <dgm:t>
        <a:bodyPr/>
        <a:lstStyle/>
        <a:p>
          <a:endParaRPr lang="en-US"/>
        </a:p>
      </dgm:t>
    </dgm:pt>
    <dgm:pt modelId="{5EA3EB60-139F-4B9D-868C-7180F1ABC153}" type="sibTrans" cxnId="{4494A8FB-4DBE-4E86-ACD9-BD74BE42990F}">
      <dgm:prSet/>
      <dgm:spPr/>
      <dgm:t>
        <a:bodyPr/>
        <a:lstStyle/>
        <a:p>
          <a:endParaRPr lang="en-US"/>
        </a:p>
      </dgm:t>
    </dgm:pt>
    <dgm:pt modelId="{5E71EDD9-93C9-4534-9D60-E7BADD5D6743}" type="pres">
      <dgm:prSet presAssocID="{A0A49905-2476-4D27-9BC9-E23B35CAF897}" presName="Name0" presStyleCnt="0">
        <dgm:presLayoutVars>
          <dgm:dir/>
          <dgm:animLvl val="lvl"/>
          <dgm:resizeHandles val="exact"/>
        </dgm:presLayoutVars>
      </dgm:prSet>
      <dgm:spPr/>
    </dgm:pt>
    <dgm:pt modelId="{3F3F7817-F120-4547-A705-9E3CE072838C}" type="pres">
      <dgm:prSet presAssocID="{62183EC0-3D9F-4A62-9BE8-F43D5D0ADA8A}" presName="boxAndChildren" presStyleCnt="0"/>
      <dgm:spPr/>
    </dgm:pt>
    <dgm:pt modelId="{E92BAC2F-160D-46D6-8B23-E621F0EF6734}" type="pres">
      <dgm:prSet presAssocID="{62183EC0-3D9F-4A62-9BE8-F43D5D0ADA8A}" presName="parentTextBox" presStyleLbl="node1" presStyleIdx="0" presStyleCnt="2"/>
      <dgm:spPr/>
    </dgm:pt>
    <dgm:pt modelId="{69BC1736-21BE-4C4C-BB9B-E6F6C20FA978}" type="pres">
      <dgm:prSet presAssocID="{62183EC0-3D9F-4A62-9BE8-F43D5D0ADA8A}" presName="entireBox" presStyleLbl="node1" presStyleIdx="0" presStyleCnt="2"/>
      <dgm:spPr/>
    </dgm:pt>
    <dgm:pt modelId="{9170B173-61CF-49C9-BEBE-A40D0176B95F}" type="pres">
      <dgm:prSet presAssocID="{62183EC0-3D9F-4A62-9BE8-F43D5D0ADA8A}" presName="descendantBox" presStyleCnt="0"/>
      <dgm:spPr/>
    </dgm:pt>
    <dgm:pt modelId="{2232F639-8DF2-458F-BF14-0FD1C40C6434}" type="pres">
      <dgm:prSet presAssocID="{E7004EB1-8D0C-4F32-854E-0EA6FF3EA52C}" presName="childTextBox" presStyleLbl="fgAccFollowNode1" presStyleIdx="0" presStyleCnt="4">
        <dgm:presLayoutVars>
          <dgm:bulletEnabled val="1"/>
        </dgm:presLayoutVars>
      </dgm:prSet>
      <dgm:spPr/>
    </dgm:pt>
    <dgm:pt modelId="{5C0415DD-D2A9-4F7F-B419-62836AA5A912}" type="pres">
      <dgm:prSet presAssocID="{08D2C9EA-DD80-494C-BDD5-685E6962806B}" presName="childTextBox" presStyleLbl="fgAccFollowNode1" presStyleIdx="1" presStyleCnt="4">
        <dgm:presLayoutVars>
          <dgm:bulletEnabled val="1"/>
        </dgm:presLayoutVars>
      </dgm:prSet>
      <dgm:spPr/>
    </dgm:pt>
    <dgm:pt modelId="{84C6B9E2-D6AF-4DC6-BF45-155CA1B894A2}" type="pres">
      <dgm:prSet presAssocID="{8C341600-1A85-46E0-BA28-3969A38146E7}" presName="sp" presStyleCnt="0"/>
      <dgm:spPr/>
    </dgm:pt>
    <dgm:pt modelId="{69E1BF9F-693F-453C-9EDE-21C24366E069}" type="pres">
      <dgm:prSet presAssocID="{CBFC8621-6287-48C2-BF60-42759A809928}" presName="arrowAndChildren" presStyleCnt="0"/>
      <dgm:spPr/>
    </dgm:pt>
    <dgm:pt modelId="{BD70DD8C-0A4F-4618-ADE5-D8F8CE94BD29}" type="pres">
      <dgm:prSet presAssocID="{CBFC8621-6287-48C2-BF60-42759A809928}" presName="parentTextArrow" presStyleLbl="node1" presStyleIdx="0" presStyleCnt="2"/>
      <dgm:spPr/>
    </dgm:pt>
    <dgm:pt modelId="{AADBD8E6-4A30-4EB1-96C4-C9E798B687A2}" type="pres">
      <dgm:prSet presAssocID="{CBFC8621-6287-48C2-BF60-42759A809928}" presName="arrow" presStyleLbl="node1" presStyleIdx="1" presStyleCnt="2"/>
      <dgm:spPr/>
    </dgm:pt>
    <dgm:pt modelId="{C6EEF7CB-9636-4ADF-A445-B1FFE69DB246}" type="pres">
      <dgm:prSet presAssocID="{CBFC8621-6287-48C2-BF60-42759A809928}" presName="descendantArrow" presStyleCnt="0"/>
      <dgm:spPr/>
    </dgm:pt>
    <dgm:pt modelId="{BB0B6EB1-1843-47F2-9484-C57974B68E7E}" type="pres">
      <dgm:prSet presAssocID="{0E8BB1C2-8C82-4BBA-946E-4F5B5D2B7237}" presName="childTextArrow" presStyleLbl="fgAccFollowNode1" presStyleIdx="2" presStyleCnt="4">
        <dgm:presLayoutVars>
          <dgm:bulletEnabled val="1"/>
        </dgm:presLayoutVars>
      </dgm:prSet>
      <dgm:spPr/>
    </dgm:pt>
    <dgm:pt modelId="{21B6AE67-6390-482D-8AC0-CC69183E1931}" type="pres">
      <dgm:prSet presAssocID="{08C377F1-B883-4A83-835B-981610DB087D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0DA9821A-4BBE-4239-B0D9-2DD80466648C}" srcId="{62183EC0-3D9F-4A62-9BE8-F43D5D0ADA8A}" destId="{E7004EB1-8D0C-4F32-854E-0EA6FF3EA52C}" srcOrd="0" destOrd="0" parTransId="{09254B69-975E-4971-BD93-93F54E879A6A}" sibTransId="{C40ED58A-60EC-4A9E-8CE5-6028280E1D2F}"/>
    <dgm:cxn modelId="{642C6461-409E-41B2-9364-9590A59035DC}" srcId="{CBFC8621-6287-48C2-BF60-42759A809928}" destId="{0E8BB1C2-8C82-4BBA-946E-4F5B5D2B7237}" srcOrd="0" destOrd="0" parTransId="{3DAD2247-275A-4C9C-AA21-F9FC7D677BDD}" sibTransId="{2C52ACFC-7317-467A-8979-5651BCD935A7}"/>
    <dgm:cxn modelId="{1BA4F86D-F071-452A-8851-6A9ADBC4AF64}" srcId="{A0A49905-2476-4D27-9BC9-E23B35CAF897}" destId="{62183EC0-3D9F-4A62-9BE8-F43D5D0ADA8A}" srcOrd="1" destOrd="0" parTransId="{E3784148-652C-42FB-9BF9-ED2B30BC2531}" sibTransId="{A327B532-7DE2-438F-B761-B9F621D461D7}"/>
    <dgm:cxn modelId="{D420C76E-565D-4A1C-B024-EAF5D6B01748}" type="presOf" srcId="{CBFC8621-6287-48C2-BF60-42759A809928}" destId="{AADBD8E6-4A30-4EB1-96C4-C9E798B687A2}" srcOrd="1" destOrd="0" presId="urn:microsoft.com/office/officeart/2005/8/layout/process4"/>
    <dgm:cxn modelId="{8F3BE06E-2F02-4F5C-9817-903CB5883D97}" type="presOf" srcId="{08C377F1-B883-4A83-835B-981610DB087D}" destId="{21B6AE67-6390-482D-8AC0-CC69183E1931}" srcOrd="0" destOrd="0" presId="urn:microsoft.com/office/officeart/2005/8/layout/process4"/>
    <dgm:cxn modelId="{42223B71-4B84-4E17-835F-A28EE38E78AA}" srcId="{CBFC8621-6287-48C2-BF60-42759A809928}" destId="{08C377F1-B883-4A83-835B-981610DB087D}" srcOrd="1" destOrd="0" parTransId="{B1E2C33E-A393-40D5-ADB3-4202C6020C09}" sibTransId="{7BC74258-1394-4680-8DC6-B7278D06506D}"/>
    <dgm:cxn modelId="{E3D8E885-E9B6-48B7-86C2-759242741FEB}" type="presOf" srcId="{A0A49905-2476-4D27-9BC9-E23B35CAF897}" destId="{5E71EDD9-93C9-4534-9D60-E7BADD5D6743}" srcOrd="0" destOrd="0" presId="urn:microsoft.com/office/officeart/2005/8/layout/process4"/>
    <dgm:cxn modelId="{A57D5A96-D028-4D1F-81FA-CDC33FCD5D6C}" srcId="{A0A49905-2476-4D27-9BC9-E23B35CAF897}" destId="{CBFC8621-6287-48C2-BF60-42759A809928}" srcOrd="0" destOrd="0" parTransId="{67B44DFF-2C07-4CE0-A740-4D28612997F3}" sibTransId="{8C341600-1A85-46E0-BA28-3969A38146E7}"/>
    <dgm:cxn modelId="{255D79A2-9FC8-4A9E-8553-DE4415EDD76C}" type="presOf" srcId="{62183EC0-3D9F-4A62-9BE8-F43D5D0ADA8A}" destId="{E92BAC2F-160D-46D6-8B23-E621F0EF6734}" srcOrd="0" destOrd="0" presId="urn:microsoft.com/office/officeart/2005/8/layout/process4"/>
    <dgm:cxn modelId="{7A7BAFA5-3FC6-4CDA-B4BA-0642C29D751B}" type="presOf" srcId="{E7004EB1-8D0C-4F32-854E-0EA6FF3EA52C}" destId="{2232F639-8DF2-458F-BF14-0FD1C40C6434}" srcOrd="0" destOrd="0" presId="urn:microsoft.com/office/officeart/2005/8/layout/process4"/>
    <dgm:cxn modelId="{741C92B8-4AAB-4111-9AB3-D0AF5C843BEA}" type="presOf" srcId="{62183EC0-3D9F-4A62-9BE8-F43D5D0ADA8A}" destId="{69BC1736-21BE-4C4C-BB9B-E6F6C20FA978}" srcOrd="1" destOrd="0" presId="urn:microsoft.com/office/officeart/2005/8/layout/process4"/>
    <dgm:cxn modelId="{B0F42DC2-D883-4B97-9A27-8283ABF1B6B9}" type="presOf" srcId="{0E8BB1C2-8C82-4BBA-946E-4F5B5D2B7237}" destId="{BB0B6EB1-1843-47F2-9484-C57974B68E7E}" srcOrd="0" destOrd="0" presId="urn:microsoft.com/office/officeart/2005/8/layout/process4"/>
    <dgm:cxn modelId="{F4D052F4-8A91-4E15-A8BF-E812306C6DF6}" type="presOf" srcId="{CBFC8621-6287-48C2-BF60-42759A809928}" destId="{BD70DD8C-0A4F-4618-ADE5-D8F8CE94BD29}" srcOrd="0" destOrd="0" presId="urn:microsoft.com/office/officeart/2005/8/layout/process4"/>
    <dgm:cxn modelId="{8A5F27F7-7587-41D1-97FE-C15AB48BEAB0}" type="presOf" srcId="{08D2C9EA-DD80-494C-BDD5-685E6962806B}" destId="{5C0415DD-D2A9-4F7F-B419-62836AA5A912}" srcOrd="0" destOrd="0" presId="urn:microsoft.com/office/officeart/2005/8/layout/process4"/>
    <dgm:cxn modelId="{4494A8FB-4DBE-4E86-ACD9-BD74BE42990F}" srcId="{62183EC0-3D9F-4A62-9BE8-F43D5D0ADA8A}" destId="{08D2C9EA-DD80-494C-BDD5-685E6962806B}" srcOrd="1" destOrd="0" parTransId="{8B6A63BF-D823-4C0D-8D05-DBD491F8A341}" sibTransId="{5EA3EB60-139F-4B9D-868C-7180F1ABC153}"/>
    <dgm:cxn modelId="{4E746C2A-6507-4A6E-BE84-68393BDD11BD}" type="presParOf" srcId="{5E71EDD9-93C9-4534-9D60-E7BADD5D6743}" destId="{3F3F7817-F120-4547-A705-9E3CE072838C}" srcOrd="0" destOrd="0" presId="urn:microsoft.com/office/officeart/2005/8/layout/process4"/>
    <dgm:cxn modelId="{B904FE0B-DA39-49EE-93B2-B6B5947AE56F}" type="presParOf" srcId="{3F3F7817-F120-4547-A705-9E3CE072838C}" destId="{E92BAC2F-160D-46D6-8B23-E621F0EF6734}" srcOrd="0" destOrd="0" presId="urn:microsoft.com/office/officeart/2005/8/layout/process4"/>
    <dgm:cxn modelId="{604279C9-4843-4537-A7B2-D5A534A3B232}" type="presParOf" srcId="{3F3F7817-F120-4547-A705-9E3CE072838C}" destId="{69BC1736-21BE-4C4C-BB9B-E6F6C20FA978}" srcOrd="1" destOrd="0" presId="urn:microsoft.com/office/officeart/2005/8/layout/process4"/>
    <dgm:cxn modelId="{E7CF6010-53B3-415C-8240-0698E99FACE2}" type="presParOf" srcId="{3F3F7817-F120-4547-A705-9E3CE072838C}" destId="{9170B173-61CF-49C9-BEBE-A40D0176B95F}" srcOrd="2" destOrd="0" presId="urn:microsoft.com/office/officeart/2005/8/layout/process4"/>
    <dgm:cxn modelId="{0E6FAF93-BCDB-4161-A421-E8424E9211F1}" type="presParOf" srcId="{9170B173-61CF-49C9-BEBE-A40D0176B95F}" destId="{2232F639-8DF2-458F-BF14-0FD1C40C6434}" srcOrd="0" destOrd="0" presId="urn:microsoft.com/office/officeart/2005/8/layout/process4"/>
    <dgm:cxn modelId="{3931B519-4012-4944-9938-A4907370497A}" type="presParOf" srcId="{9170B173-61CF-49C9-BEBE-A40D0176B95F}" destId="{5C0415DD-D2A9-4F7F-B419-62836AA5A912}" srcOrd="1" destOrd="0" presId="urn:microsoft.com/office/officeart/2005/8/layout/process4"/>
    <dgm:cxn modelId="{650FB00A-1F01-4934-B05E-1B08D6E40C28}" type="presParOf" srcId="{5E71EDD9-93C9-4534-9D60-E7BADD5D6743}" destId="{84C6B9E2-D6AF-4DC6-BF45-155CA1B894A2}" srcOrd="1" destOrd="0" presId="urn:microsoft.com/office/officeart/2005/8/layout/process4"/>
    <dgm:cxn modelId="{3B725AC1-A673-475D-BCAE-72866EE2BD81}" type="presParOf" srcId="{5E71EDD9-93C9-4534-9D60-E7BADD5D6743}" destId="{69E1BF9F-693F-453C-9EDE-21C24366E069}" srcOrd="2" destOrd="0" presId="urn:microsoft.com/office/officeart/2005/8/layout/process4"/>
    <dgm:cxn modelId="{DCCC6428-A468-48B6-9389-5188FBDDE3CB}" type="presParOf" srcId="{69E1BF9F-693F-453C-9EDE-21C24366E069}" destId="{BD70DD8C-0A4F-4618-ADE5-D8F8CE94BD29}" srcOrd="0" destOrd="0" presId="urn:microsoft.com/office/officeart/2005/8/layout/process4"/>
    <dgm:cxn modelId="{FC6577FE-4EBB-4A40-8382-7C04B845E0F4}" type="presParOf" srcId="{69E1BF9F-693F-453C-9EDE-21C24366E069}" destId="{AADBD8E6-4A30-4EB1-96C4-C9E798B687A2}" srcOrd="1" destOrd="0" presId="urn:microsoft.com/office/officeart/2005/8/layout/process4"/>
    <dgm:cxn modelId="{606AE54A-F4B8-49FA-9C85-CE5C70AA8058}" type="presParOf" srcId="{69E1BF9F-693F-453C-9EDE-21C24366E069}" destId="{C6EEF7CB-9636-4ADF-A445-B1FFE69DB246}" srcOrd="2" destOrd="0" presId="urn:microsoft.com/office/officeart/2005/8/layout/process4"/>
    <dgm:cxn modelId="{D274E46F-36C5-4A17-B052-B97E9BC98990}" type="presParOf" srcId="{C6EEF7CB-9636-4ADF-A445-B1FFE69DB246}" destId="{BB0B6EB1-1843-47F2-9484-C57974B68E7E}" srcOrd="0" destOrd="0" presId="urn:microsoft.com/office/officeart/2005/8/layout/process4"/>
    <dgm:cxn modelId="{A750F863-BD2A-407C-B45F-5849C17251FA}" type="presParOf" srcId="{C6EEF7CB-9636-4ADF-A445-B1FFE69DB246}" destId="{21B6AE67-6390-482D-8AC0-CC69183E1931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C2F6B1-8258-4C75-818C-8C05E73F2CF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80CD58-EBD4-425D-B777-B2393E4D2806}">
      <dgm:prSet/>
      <dgm:spPr/>
      <dgm:t>
        <a:bodyPr/>
        <a:lstStyle/>
        <a:p>
          <a:r>
            <a:rPr lang="en-US"/>
            <a:t>The idea can be used to talk about overlapping forms of oppression that people of any identities face</a:t>
          </a:r>
        </a:p>
      </dgm:t>
    </dgm:pt>
    <dgm:pt modelId="{6CB1F8E5-F8E7-45E3-AE6C-30F1E5BEC509}" type="parTrans" cxnId="{340BA759-0326-461A-89AB-55BA68DA646B}">
      <dgm:prSet/>
      <dgm:spPr/>
      <dgm:t>
        <a:bodyPr/>
        <a:lstStyle/>
        <a:p>
          <a:endParaRPr lang="en-US"/>
        </a:p>
      </dgm:t>
    </dgm:pt>
    <dgm:pt modelId="{EB3C8611-8702-4300-9016-B7694235FBC3}" type="sibTrans" cxnId="{340BA759-0326-461A-89AB-55BA68DA646B}">
      <dgm:prSet/>
      <dgm:spPr/>
      <dgm:t>
        <a:bodyPr/>
        <a:lstStyle/>
        <a:p>
          <a:endParaRPr lang="en-US"/>
        </a:p>
      </dgm:t>
    </dgm:pt>
    <dgm:pt modelId="{BE99A3A2-EE83-4B1F-98B0-D3B5F644267C}">
      <dgm:prSet/>
      <dgm:spPr/>
      <dgm:t>
        <a:bodyPr/>
        <a:lstStyle/>
        <a:p>
          <a:r>
            <a:rPr lang="en-US"/>
            <a:t>Pushes back against idea that people experience one form of oppression </a:t>
          </a:r>
          <a:r>
            <a:rPr lang="en-US" u="sng"/>
            <a:t>or</a:t>
          </a:r>
          <a:r>
            <a:rPr lang="en-US"/>
            <a:t> another</a:t>
          </a:r>
        </a:p>
      </dgm:t>
    </dgm:pt>
    <dgm:pt modelId="{FB3DA4B4-9A7F-445B-B48A-F50033182330}" type="parTrans" cxnId="{437EFAE9-ED62-439F-9F55-F65F02982F3E}">
      <dgm:prSet/>
      <dgm:spPr/>
      <dgm:t>
        <a:bodyPr/>
        <a:lstStyle/>
        <a:p>
          <a:endParaRPr lang="en-US"/>
        </a:p>
      </dgm:t>
    </dgm:pt>
    <dgm:pt modelId="{96F7A34E-A0D7-4245-9DED-B52EB8ACCBB3}" type="sibTrans" cxnId="{437EFAE9-ED62-439F-9F55-F65F02982F3E}">
      <dgm:prSet/>
      <dgm:spPr/>
      <dgm:t>
        <a:bodyPr/>
        <a:lstStyle/>
        <a:p>
          <a:endParaRPr lang="en-US"/>
        </a:p>
      </dgm:t>
    </dgm:pt>
    <dgm:pt modelId="{4F067D13-9D2F-4D1C-8C1C-492E85D6D1C9}" type="pres">
      <dgm:prSet presAssocID="{FBC2F6B1-8258-4C75-818C-8C05E73F2CF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1D21494-04BA-4B37-91F4-8F093C68FFCF}" type="pres">
      <dgm:prSet presAssocID="{6980CD58-EBD4-425D-B777-B2393E4D2806}" presName="hierRoot1" presStyleCnt="0"/>
      <dgm:spPr/>
    </dgm:pt>
    <dgm:pt modelId="{655083F4-DCEF-435B-BB59-6ACEA7C7DA0B}" type="pres">
      <dgm:prSet presAssocID="{6980CD58-EBD4-425D-B777-B2393E4D2806}" presName="composite" presStyleCnt="0"/>
      <dgm:spPr/>
    </dgm:pt>
    <dgm:pt modelId="{3FAF06DB-A72D-4A7F-9ECA-50FA36C88CB6}" type="pres">
      <dgm:prSet presAssocID="{6980CD58-EBD4-425D-B777-B2393E4D2806}" presName="background" presStyleLbl="node0" presStyleIdx="0" presStyleCnt="2"/>
      <dgm:spPr/>
    </dgm:pt>
    <dgm:pt modelId="{B8B6C453-E9B9-400F-97DD-3E62F2837EAD}" type="pres">
      <dgm:prSet presAssocID="{6980CD58-EBD4-425D-B777-B2393E4D2806}" presName="text" presStyleLbl="fgAcc0" presStyleIdx="0" presStyleCnt="2">
        <dgm:presLayoutVars>
          <dgm:chPref val="3"/>
        </dgm:presLayoutVars>
      </dgm:prSet>
      <dgm:spPr/>
    </dgm:pt>
    <dgm:pt modelId="{3E565884-0D03-43F0-843E-E80EEB92A37D}" type="pres">
      <dgm:prSet presAssocID="{6980CD58-EBD4-425D-B777-B2393E4D2806}" presName="hierChild2" presStyleCnt="0"/>
      <dgm:spPr/>
    </dgm:pt>
    <dgm:pt modelId="{9FFBD556-A6A7-43DD-AE04-AFF6FC7CE746}" type="pres">
      <dgm:prSet presAssocID="{BE99A3A2-EE83-4B1F-98B0-D3B5F644267C}" presName="hierRoot1" presStyleCnt="0"/>
      <dgm:spPr/>
    </dgm:pt>
    <dgm:pt modelId="{F0F50906-1D53-43A7-B406-23CD8B5DF3A1}" type="pres">
      <dgm:prSet presAssocID="{BE99A3A2-EE83-4B1F-98B0-D3B5F644267C}" presName="composite" presStyleCnt="0"/>
      <dgm:spPr/>
    </dgm:pt>
    <dgm:pt modelId="{DDEBA015-6251-4D5B-B699-607BD59D0FF6}" type="pres">
      <dgm:prSet presAssocID="{BE99A3A2-EE83-4B1F-98B0-D3B5F644267C}" presName="background" presStyleLbl="node0" presStyleIdx="1" presStyleCnt="2"/>
      <dgm:spPr/>
    </dgm:pt>
    <dgm:pt modelId="{ADC47D6E-CC17-4BE8-ACB3-81B59A3AFF84}" type="pres">
      <dgm:prSet presAssocID="{BE99A3A2-EE83-4B1F-98B0-D3B5F644267C}" presName="text" presStyleLbl="fgAcc0" presStyleIdx="1" presStyleCnt="2">
        <dgm:presLayoutVars>
          <dgm:chPref val="3"/>
        </dgm:presLayoutVars>
      </dgm:prSet>
      <dgm:spPr/>
    </dgm:pt>
    <dgm:pt modelId="{90ADA708-911B-4D89-AEF7-B1978914A5D3}" type="pres">
      <dgm:prSet presAssocID="{BE99A3A2-EE83-4B1F-98B0-D3B5F644267C}" presName="hierChild2" presStyleCnt="0"/>
      <dgm:spPr/>
    </dgm:pt>
  </dgm:ptLst>
  <dgm:cxnLst>
    <dgm:cxn modelId="{94D11551-EFF4-4885-AD83-BA2B2CF57B15}" type="presOf" srcId="{BE99A3A2-EE83-4B1F-98B0-D3B5F644267C}" destId="{ADC47D6E-CC17-4BE8-ACB3-81B59A3AFF84}" srcOrd="0" destOrd="0" presId="urn:microsoft.com/office/officeart/2005/8/layout/hierarchy1"/>
    <dgm:cxn modelId="{340BA759-0326-461A-89AB-55BA68DA646B}" srcId="{FBC2F6B1-8258-4C75-818C-8C05E73F2CFD}" destId="{6980CD58-EBD4-425D-B777-B2393E4D2806}" srcOrd="0" destOrd="0" parTransId="{6CB1F8E5-F8E7-45E3-AE6C-30F1E5BEC509}" sibTransId="{EB3C8611-8702-4300-9016-B7694235FBC3}"/>
    <dgm:cxn modelId="{0AEFFF7A-532D-4C03-AC9D-0EC649797650}" type="presOf" srcId="{6980CD58-EBD4-425D-B777-B2393E4D2806}" destId="{B8B6C453-E9B9-400F-97DD-3E62F2837EAD}" srcOrd="0" destOrd="0" presId="urn:microsoft.com/office/officeart/2005/8/layout/hierarchy1"/>
    <dgm:cxn modelId="{437EFAE9-ED62-439F-9F55-F65F02982F3E}" srcId="{FBC2F6B1-8258-4C75-818C-8C05E73F2CFD}" destId="{BE99A3A2-EE83-4B1F-98B0-D3B5F644267C}" srcOrd="1" destOrd="0" parTransId="{FB3DA4B4-9A7F-445B-B48A-F50033182330}" sibTransId="{96F7A34E-A0D7-4245-9DED-B52EB8ACCBB3}"/>
    <dgm:cxn modelId="{3B46A6FC-D8E2-4374-A90B-DFACDEAE5079}" type="presOf" srcId="{FBC2F6B1-8258-4C75-818C-8C05E73F2CFD}" destId="{4F067D13-9D2F-4D1C-8C1C-492E85D6D1C9}" srcOrd="0" destOrd="0" presId="urn:microsoft.com/office/officeart/2005/8/layout/hierarchy1"/>
    <dgm:cxn modelId="{94E12E3A-E510-4F68-BB43-3D63730EC195}" type="presParOf" srcId="{4F067D13-9D2F-4D1C-8C1C-492E85D6D1C9}" destId="{F1D21494-04BA-4B37-91F4-8F093C68FFCF}" srcOrd="0" destOrd="0" presId="urn:microsoft.com/office/officeart/2005/8/layout/hierarchy1"/>
    <dgm:cxn modelId="{36ED924C-0F87-43C8-ADFA-029D08143DE2}" type="presParOf" srcId="{F1D21494-04BA-4B37-91F4-8F093C68FFCF}" destId="{655083F4-DCEF-435B-BB59-6ACEA7C7DA0B}" srcOrd="0" destOrd="0" presId="urn:microsoft.com/office/officeart/2005/8/layout/hierarchy1"/>
    <dgm:cxn modelId="{2301A851-B475-4B21-A3C0-D6173636FEB1}" type="presParOf" srcId="{655083F4-DCEF-435B-BB59-6ACEA7C7DA0B}" destId="{3FAF06DB-A72D-4A7F-9ECA-50FA36C88CB6}" srcOrd="0" destOrd="0" presId="urn:microsoft.com/office/officeart/2005/8/layout/hierarchy1"/>
    <dgm:cxn modelId="{28C6FF02-15C2-496F-A2EC-65249355161C}" type="presParOf" srcId="{655083F4-DCEF-435B-BB59-6ACEA7C7DA0B}" destId="{B8B6C453-E9B9-400F-97DD-3E62F2837EAD}" srcOrd="1" destOrd="0" presId="urn:microsoft.com/office/officeart/2005/8/layout/hierarchy1"/>
    <dgm:cxn modelId="{69E610E5-5A95-4E45-AFA0-327A6297EE3E}" type="presParOf" srcId="{F1D21494-04BA-4B37-91F4-8F093C68FFCF}" destId="{3E565884-0D03-43F0-843E-E80EEB92A37D}" srcOrd="1" destOrd="0" presId="urn:microsoft.com/office/officeart/2005/8/layout/hierarchy1"/>
    <dgm:cxn modelId="{20556BF3-11C3-453A-80A2-DB7E5B71BEBA}" type="presParOf" srcId="{4F067D13-9D2F-4D1C-8C1C-492E85D6D1C9}" destId="{9FFBD556-A6A7-43DD-AE04-AFF6FC7CE746}" srcOrd="1" destOrd="0" presId="urn:microsoft.com/office/officeart/2005/8/layout/hierarchy1"/>
    <dgm:cxn modelId="{4AD8D390-EDE0-4B8C-82B5-015F3EA705CC}" type="presParOf" srcId="{9FFBD556-A6A7-43DD-AE04-AFF6FC7CE746}" destId="{F0F50906-1D53-43A7-B406-23CD8B5DF3A1}" srcOrd="0" destOrd="0" presId="urn:microsoft.com/office/officeart/2005/8/layout/hierarchy1"/>
    <dgm:cxn modelId="{3325ADD1-3692-4567-852F-49600272CB60}" type="presParOf" srcId="{F0F50906-1D53-43A7-B406-23CD8B5DF3A1}" destId="{DDEBA015-6251-4D5B-B699-607BD59D0FF6}" srcOrd="0" destOrd="0" presId="urn:microsoft.com/office/officeart/2005/8/layout/hierarchy1"/>
    <dgm:cxn modelId="{69B4EB22-717F-4AB5-A828-E2ED1457F7A3}" type="presParOf" srcId="{F0F50906-1D53-43A7-B406-23CD8B5DF3A1}" destId="{ADC47D6E-CC17-4BE8-ACB3-81B59A3AFF84}" srcOrd="1" destOrd="0" presId="urn:microsoft.com/office/officeart/2005/8/layout/hierarchy1"/>
    <dgm:cxn modelId="{75099162-3E75-44E7-BF68-AFED4F33CF1D}" type="presParOf" srcId="{9FFBD556-A6A7-43DD-AE04-AFF6FC7CE746}" destId="{90ADA708-911B-4D89-AEF7-B1978914A5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DCE8CE-F1DD-46C7-90BD-A4F8FC82962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F99EA6D-6579-474E-9AFD-94D128663710}">
      <dgm:prSet/>
      <dgm:spPr/>
      <dgm:t>
        <a:bodyPr/>
        <a:lstStyle/>
        <a:p>
          <a:r>
            <a:rPr lang="en-US"/>
            <a:t>The LGBTQ+ community is not a monolith</a:t>
          </a:r>
        </a:p>
      </dgm:t>
    </dgm:pt>
    <dgm:pt modelId="{BD9D30D9-AE13-4CDF-84BF-7ED7B2A28CD8}" type="parTrans" cxnId="{22062729-50A7-4064-A2C3-6F6E944406DD}">
      <dgm:prSet/>
      <dgm:spPr/>
      <dgm:t>
        <a:bodyPr/>
        <a:lstStyle/>
        <a:p>
          <a:endParaRPr lang="en-US"/>
        </a:p>
      </dgm:t>
    </dgm:pt>
    <dgm:pt modelId="{E0E4FC60-0EE6-4B22-A4C9-1D6A18C17BF7}" type="sibTrans" cxnId="{22062729-50A7-4064-A2C3-6F6E944406DD}">
      <dgm:prSet/>
      <dgm:spPr/>
      <dgm:t>
        <a:bodyPr/>
        <a:lstStyle/>
        <a:p>
          <a:endParaRPr lang="en-US"/>
        </a:p>
      </dgm:t>
    </dgm:pt>
    <dgm:pt modelId="{0CEC8E5E-F74B-4B2C-BCBD-FDB1A249551E}">
      <dgm:prSet/>
      <dgm:spPr/>
      <dgm:t>
        <a:bodyPr/>
        <a:lstStyle/>
        <a:p>
          <a:r>
            <a:rPr lang="en-US"/>
            <a:t>Unified by political and social oppression</a:t>
          </a:r>
        </a:p>
      </dgm:t>
    </dgm:pt>
    <dgm:pt modelId="{5A67D7BE-177D-4623-8111-C09A9B6E369A}" type="parTrans" cxnId="{B0256BB4-80A7-4ABB-A80E-3484F2DD8852}">
      <dgm:prSet/>
      <dgm:spPr/>
      <dgm:t>
        <a:bodyPr/>
        <a:lstStyle/>
        <a:p>
          <a:endParaRPr lang="en-US"/>
        </a:p>
      </dgm:t>
    </dgm:pt>
    <dgm:pt modelId="{3FAB24EF-8FDD-4388-B254-B3B52C2977C2}" type="sibTrans" cxnId="{B0256BB4-80A7-4ABB-A80E-3484F2DD8852}">
      <dgm:prSet/>
      <dgm:spPr/>
      <dgm:t>
        <a:bodyPr/>
        <a:lstStyle/>
        <a:p>
          <a:endParaRPr lang="en-US"/>
        </a:p>
      </dgm:t>
    </dgm:pt>
    <dgm:pt modelId="{F2E78D28-36DD-4AFE-AB14-F5B1E94E1AE6}">
      <dgm:prSet/>
      <dgm:spPr/>
      <dgm:t>
        <a:bodyPr/>
        <a:lstStyle/>
        <a:p>
          <a:r>
            <a:rPr lang="en-US"/>
            <a:t>Made up of individuals, like all communities</a:t>
          </a:r>
        </a:p>
      </dgm:t>
    </dgm:pt>
    <dgm:pt modelId="{CC4D5876-DC91-4548-933E-AAE15ADA477C}" type="parTrans" cxnId="{94CD25A3-5828-4F7D-A1DD-90BB20A5A489}">
      <dgm:prSet/>
      <dgm:spPr/>
      <dgm:t>
        <a:bodyPr/>
        <a:lstStyle/>
        <a:p>
          <a:endParaRPr lang="en-US"/>
        </a:p>
      </dgm:t>
    </dgm:pt>
    <dgm:pt modelId="{577C9AC3-3F4A-4FB6-AA34-77A4B7CC2B35}" type="sibTrans" cxnId="{94CD25A3-5828-4F7D-A1DD-90BB20A5A489}">
      <dgm:prSet/>
      <dgm:spPr/>
      <dgm:t>
        <a:bodyPr/>
        <a:lstStyle/>
        <a:p>
          <a:endParaRPr lang="en-US"/>
        </a:p>
      </dgm:t>
    </dgm:pt>
    <dgm:pt modelId="{759916A7-76C1-4521-9849-B536E564F044}">
      <dgm:prSet/>
      <dgm:spPr/>
      <dgm:t>
        <a:bodyPr/>
        <a:lstStyle/>
        <a:p>
          <a:r>
            <a:rPr lang="en-US"/>
            <a:t>Experiences of individuals are based on how the world perceives us</a:t>
          </a:r>
        </a:p>
      </dgm:t>
    </dgm:pt>
    <dgm:pt modelId="{A86F68EF-213F-4DC5-ACDC-1E9296DE900B}" type="parTrans" cxnId="{C315EC8C-5D18-4286-9F4E-237E36D502F5}">
      <dgm:prSet/>
      <dgm:spPr/>
      <dgm:t>
        <a:bodyPr/>
        <a:lstStyle/>
        <a:p>
          <a:endParaRPr lang="en-US"/>
        </a:p>
      </dgm:t>
    </dgm:pt>
    <dgm:pt modelId="{99E02C3E-84CF-4362-931E-2F7DB0DB8DF8}" type="sibTrans" cxnId="{C315EC8C-5D18-4286-9F4E-237E36D502F5}">
      <dgm:prSet/>
      <dgm:spPr/>
      <dgm:t>
        <a:bodyPr/>
        <a:lstStyle/>
        <a:p>
          <a:endParaRPr lang="en-US"/>
        </a:p>
      </dgm:t>
    </dgm:pt>
    <dgm:pt modelId="{9D745247-7607-43A8-8CF7-D8EF19A23C3B}">
      <dgm:prSet/>
      <dgm:spPr/>
      <dgm:t>
        <a:bodyPr/>
        <a:lstStyle/>
        <a:p>
          <a:r>
            <a:rPr lang="en-US"/>
            <a:t>Certain people within the LGBTQ+ community are much more vulnerable than others</a:t>
          </a:r>
        </a:p>
      </dgm:t>
    </dgm:pt>
    <dgm:pt modelId="{4E04DDBD-073C-481A-A165-9B3428BBFBD8}" type="parTrans" cxnId="{9F60FF3A-C8E9-4BF8-967B-045622DB99AE}">
      <dgm:prSet/>
      <dgm:spPr/>
      <dgm:t>
        <a:bodyPr/>
        <a:lstStyle/>
        <a:p>
          <a:endParaRPr lang="en-US"/>
        </a:p>
      </dgm:t>
    </dgm:pt>
    <dgm:pt modelId="{D07BDCF2-1970-4CFB-9C98-8D0808EED695}" type="sibTrans" cxnId="{9F60FF3A-C8E9-4BF8-967B-045622DB99AE}">
      <dgm:prSet/>
      <dgm:spPr/>
      <dgm:t>
        <a:bodyPr/>
        <a:lstStyle/>
        <a:p>
          <a:endParaRPr lang="en-US"/>
        </a:p>
      </dgm:t>
    </dgm:pt>
    <dgm:pt modelId="{D27AC387-EB81-4CE0-A372-02E69723B63A}">
      <dgm:prSet/>
      <dgm:spPr/>
      <dgm:t>
        <a:bodyPr/>
        <a:lstStyle/>
        <a:p>
          <a:r>
            <a:rPr lang="en-US"/>
            <a:t>People within the LGBTQ+ community can and do engage in oppressive behaviors based on their privileged identities</a:t>
          </a:r>
        </a:p>
      </dgm:t>
    </dgm:pt>
    <dgm:pt modelId="{2A492722-2FE9-4085-BEF6-EB0A8B18F15F}" type="parTrans" cxnId="{00A31A1E-BD98-4CB8-B752-32A6BB3AE835}">
      <dgm:prSet/>
      <dgm:spPr/>
      <dgm:t>
        <a:bodyPr/>
        <a:lstStyle/>
        <a:p>
          <a:endParaRPr lang="en-US"/>
        </a:p>
      </dgm:t>
    </dgm:pt>
    <dgm:pt modelId="{9F70E895-3C28-4CE6-96B5-F9D2B077528A}" type="sibTrans" cxnId="{00A31A1E-BD98-4CB8-B752-32A6BB3AE835}">
      <dgm:prSet/>
      <dgm:spPr/>
      <dgm:t>
        <a:bodyPr/>
        <a:lstStyle/>
        <a:p>
          <a:endParaRPr lang="en-US"/>
        </a:p>
      </dgm:t>
    </dgm:pt>
    <dgm:pt modelId="{440AD9F3-C013-49F7-8DE5-7324812ED279}" type="pres">
      <dgm:prSet presAssocID="{DFDCE8CE-F1DD-46C7-90BD-A4F8FC829626}" presName="Name0" presStyleCnt="0">
        <dgm:presLayoutVars>
          <dgm:dir/>
          <dgm:animLvl val="lvl"/>
          <dgm:resizeHandles val="exact"/>
        </dgm:presLayoutVars>
      </dgm:prSet>
      <dgm:spPr/>
    </dgm:pt>
    <dgm:pt modelId="{12BC04C1-C017-4B77-AA8A-BBB178DEE99C}" type="pres">
      <dgm:prSet presAssocID="{2F99EA6D-6579-474E-9AFD-94D128663710}" presName="linNode" presStyleCnt="0"/>
      <dgm:spPr/>
    </dgm:pt>
    <dgm:pt modelId="{CB7AAD4E-706A-4485-92F7-2554B5C6813E}" type="pres">
      <dgm:prSet presAssocID="{2F99EA6D-6579-474E-9AFD-94D12866371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887CB565-CA55-4B50-B0DC-8B9F7185C491}" type="pres">
      <dgm:prSet presAssocID="{2F99EA6D-6579-474E-9AFD-94D128663710}" presName="descendantText" presStyleLbl="alignAccFollowNode1" presStyleIdx="0" presStyleCnt="2">
        <dgm:presLayoutVars>
          <dgm:bulletEnabled val="1"/>
        </dgm:presLayoutVars>
      </dgm:prSet>
      <dgm:spPr/>
    </dgm:pt>
    <dgm:pt modelId="{79BDA870-96F3-45FA-8A54-0D25B3200442}" type="pres">
      <dgm:prSet presAssocID="{E0E4FC60-0EE6-4B22-A4C9-1D6A18C17BF7}" presName="sp" presStyleCnt="0"/>
      <dgm:spPr/>
    </dgm:pt>
    <dgm:pt modelId="{55999676-D6F8-4D66-8C06-11172872D509}" type="pres">
      <dgm:prSet presAssocID="{759916A7-76C1-4521-9849-B536E564F044}" presName="linNode" presStyleCnt="0"/>
      <dgm:spPr/>
    </dgm:pt>
    <dgm:pt modelId="{96D18D33-3C3D-46B2-B469-798FAA27F88B}" type="pres">
      <dgm:prSet presAssocID="{759916A7-76C1-4521-9849-B536E564F04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A8C8E7B-B7AB-4F9D-AF2B-BA272920C575}" type="pres">
      <dgm:prSet presAssocID="{759916A7-76C1-4521-9849-B536E564F044}" presName="descendantText" presStyleLbl="alignAccFollowNode1" presStyleIdx="1" presStyleCnt="2">
        <dgm:presLayoutVars>
          <dgm:bulletEnabled val="1"/>
        </dgm:presLayoutVars>
      </dgm:prSet>
      <dgm:spPr/>
    </dgm:pt>
    <dgm:pt modelId="{B8E6CD90-D8CA-43C1-95F5-2DD9B8F44137}" type="pres">
      <dgm:prSet presAssocID="{99E02C3E-84CF-4362-931E-2F7DB0DB8DF8}" presName="sp" presStyleCnt="0"/>
      <dgm:spPr/>
    </dgm:pt>
    <dgm:pt modelId="{F5CFD829-EDF9-4A5F-A89C-A13314F8E59C}" type="pres">
      <dgm:prSet presAssocID="{D27AC387-EB81-4CE0-A372-02E69723B63A}" presName="linNode" presStyleCnt="0"/>
      <dgm:spPr/>
    </dgm:pt>
    <dgm:pt modelId="{AE4F2EA9-608B-4BB8-B7BA-96A8110EB0CB}" type="pres">
      <dgm:prSet presAssocID="{D27AC387-EB81-4CE0-A372-02E69723B63A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00A31A1E-BD98-4CB8-B752-32A6BB3AE835}" srcId="{DFDCE8CE-F1DD-46C7-90BD-A4F8FC829626}" destId="{D27AC387-EB81-4CE0-A372-02E69723B63A}" srcOrd="2" destOrd="0" parTransId="{2A492722-2FE9-4085-BEF6-EB0A8B18F15F}" sibTransId="{9F70E895-3C28-4CE6-96B5-F9D2B077528A}"/>
    <dgm:cxn modelId="{22062729-50A7-4064-A2C3-6F6E944406DD}" srcId="{DFDCE8CE-F1DD-46C7-90BD-A4F8FC829626}" destId="{2F99EA6D-6579-474E-9AFD-94D128663710}" srcOrd="0" destOrd="0" parTransId="{BD9D30D9-AE13-4CDF-84BF-7ED7B2A28CD8}" sibTransId="{E0E4FC60-0EE6-4B22-A4C9-1D6A18C17BF7}"/>
    <dgm:cxn modelId="{9F60FF3A-C8E9-4BF8-967B-045622DB99AE}" srcId="{759916A7-76C1-4521-9849-B536E564F044}" destId="{9D745247-7607-43A8-8CF7-D8EF19A23C3B}" srcOrd="0" destOrd="0" parTransId="{4E04DDBD-073C-481A-A165-9B3428BBFBD8}" sibTransId="{D07BDCF2-1970-4CFB-9C98-8D0808EED695}"/>
    <dgm:cxn modelId="{5D259D71-75D9-4C0B-A485-D011F9B17BE4}" type="presOf" srcId="{759916A7-76C1-4521-9849-B536E564F044}" destId="{96D18D33-3C3D-46B2-B469-798FAA27F88B}" srcOrd="0" destOrd="0" presId="urn:microsoft.com/office/officeart/2005/8/layout/vList5"/>
    <dgm:cxn modelId="{C315EC8C-5D18-4286-9F4E-237E36D502F5}" srcId="{DFDCE8CE-F1DD-46C7-90BD-A4F8FC829626}" destId="{759916A7-76C1-4521-9849-B536E564F044}" srcOrd="1" destOrd="0" parTransId="{A86F68EF-213F-4DC5-ACDC-1E9296DE900B}" sibTransId="{99E02C3E-84CF-4362-931E-2F7DB0DB8DF8}"/>
    <dgm:cxn modelId="{FF83468F-D162-48D2-AF9F-42CCE180ABD8}" type="presOf" srcId="{D27AC387-EB81-4CE0-A372-02E69723B63A}" destId="{AE4F2EA9-608B-4BB8-B7BA-96A8110EB0CB}" srcOrd="0" destOrd="0" presId="urn:microsoft.com/office/officeart/2005/8/layout/vList5"/>
    <dgm:cxn modelId="{94CD25A3-5828-4F7D-A1DD-90BB20A5A489}" srcId="{2F99EA6D-6579-474E-9AFD-94D128663710}" destId="{F2E78D28-36DD-4AFE-AB14-F5B1E94E1AE6}" srcOrd="1" destOrd="0" parTransId="{CC4D5876-DC91-4548-933E-AAE15ADA477C}" sibTransId="{577C9AC3-3F4A-4FB6-AA34-77A4B7CC2B35}"/>
    <dgm:cxn modelId="{4AF934B3-CA12-4834-8ED4-78FFBF812144}" type="presOf" srcId="{F2E78D28-36DD-4AFE-AB14-F5B1E94E1AE6}" destId="{887CB565-CA55-4B50-B0DC-8B9F7185C491}" srcOrd="0" destOrd="1" presId="urn:microsoft.com/office/officeart/2005/8/layout/vList5"/>
    <dgm:cxn modelId="{B0256BB4-80A7-4ABB-A80E-3484F2DD8852}" srcId="{2F99EA6D-6579-474E-9AFD-94D128663710}" destId="{0CEC8E5E-F74B-4B2C-BCBD-FDB1A249551E}" srcOrd="0" destOrd="0" parTransId="{5A67D7BE-177D-4623-8111-C09A9B6E369A}" sibTransId="{3FAB24EF-8FDD-4388-B254-B3B52C2977C2}"/>
    <dgm:cxn modelId="{3267FFD0-20AC-4D82-A3D6-65C9EACE18E3}" type="presOf" srcId="{DFDCE8CE-F1DD-46C7-90BD-A4F8FC829626}" destId="{440AD9F3-C013-49F7-8DE5-7324812ED279}" srcOrd="0" destOrd="0" presId="urn:microsoft.com/office/officeart/2005/8/layout/vList5"/>
    <dgm:cxn modelId="{FB87C5DA-01DF-405F-AC20-8185F8DF4212}" type="presOf" srcId="{9D745247-7607-43A8-8CF7-D8EF19A23C3B}" destId="{0A8C8E7B-B7AB-4F9D-AF2B-BA272920C575}" srcOrd="0" destOrd="0" presId="urn:microsoft.com/office/officeart/2005/8/layout/vList5"/>
    <dgm:cxn modelId="{75F753E0-690C-484C-A8A0-75BE4435D877}" type="presOf" srcId="{0CEC8E5E-F74B-4B2C-BCBD-FDB1A249551E}" destId="{887CB565-CA55-4B50-B0DC-8B9F7185C491}" srcOrd="0" destOrd="0" presId="urn:microsoft.com/office/officeart/2005/8/layout/vList5"/>
    <dgm:cxn modelId="{F2E183F8-1016-488F-89CB-5990C7A5415D}" type="presOf" srcId="{2F99EA6D-6579-474E-9AFD-94D128663710}" destId="{CB7AAD4E-706A-4485-92F7-2554B5C6813E}" srcOrd="0" destOrd="0" presId="urn:microsoft.com/office/officeart/2005/8/layout/vList5"/>
    <dgm:cxn modelId="{4CAB8965-DEFF-453E-998A-FCCCE68F037B}" type="presParOf" srcId="{440AD9F3-C013-49F7-8DE5-7324812ED279}" destId="{12BC04C1-C017-4B77-AA8A-BBB178DEE99C}" srcOrd="0" destOrd="0" presId="urn:microsoft.com/office/officeart/2005/8/layout/vList5"/>
    <dgm:cxn modelId="{670952C3-F9AF-4CA1-A21C-41EE9B062FC9}" type="presParOf" srcId="{12BC04C1-C017-4B77-AA8A-BBB178DEE99C}" destId="{CB7AAD4E-706A-4485-92F7-2554B5C6813E}" srcOrd="0" destOrd="0" presId="urn:microsoft.com/office/officeart/2005/8/layout/vList5"/>
    <dgm:cxn modelId="{D718D744-0541-4580-B7BA-61038B17BE71}" type="presParOf" srcId="{12BC04C1-C017-4B77-AA8A-BBB178DEE99C}" destId="{887CB565-CA55-4B50-B0DC-8B9F7185C491}" srcOrd="1" destOrd="0" presId="urn:microsoft.com/office/officeart/2005/8/layout/vList5"/>
    <dgm:cxn modelId="{A09F454E-8719-4BA2-8A1B-20D0994DF42A}" type="presParOf" srcId="{440AD9F3-C013-49F7-8DE5-7324812ED279}" destId="{79BDA870-96F3-45FA-8A54-0D25B3200442}" srcOrd="1" destOrd="0" presId="urn:microsoft.com/office/officeart/2005/8/layout/vList5"/>
    <dgm:cxn modelId="{BD96E1EF-506A-49F3-A043-EE1A6EA87F27}" type="presParOf" srcId="{440AD9F3-C013-49F7-8DE5-7324812ED279}" destId="{55999676-D6F8-4D66-8C06-11172872D509}" srcOrd="2" destOrd="0" presId="urn:microsoft.com/office/officeart/2005/8/layout/vList5"/>
    <dgm:cxn modelId="{129F3BD6-CC83-40C4-90FB-65337A2E5751}" type="presParOf" srcId="{55999676-D6F8-4D66-8C06-11172872D509}" destId="{96D18D33-3C3D-46B2-B469-798FAA27F88B}" srcOrd="0" destOrd="0" presId="urn:microsoft.com/office/officeart/2005/8/layout/vList5"/>
    <dgm:cxn modelId="{C0510A80-28C2-49DF-A59E-2B460F6D9FDC}" type="presParOf" srcId="{55999676-D6F8-4D66-8C06-11172872D509}" destId="{0A8C8E7B-B7AB-4F9D-AF2B-BA272920C575}" srcOrd="1" destOrd="0" presId="urn:microsoft.com/office/officeart/2005/8/layout/vList5"/>
    <dgm:cxn modelId="{E9BDC0B5-00D7-4FB8-88AD-CF3D24588A1D}" type="presParOf" srcId="{440AD9F3-C013-49F7-8DE5-7324812ED279}" destId="{B8E6CD90-D8CA-43C1-95F5-2DD9B8F44137}" srcOrd="3" destOrd="0" presId="urn:microsoft.com/office/officeart/2005/8/layout/vList5"/>
    <dgm:cxn modelId="{FB70D8FB-3E89-4AF8-A34F-37AE608605AE}" type="presParOf" srcId="{440AD9F3-C013-49F7-8DE5-7324812ED279}" destId="{F5CFD829-EDF9-4A5F-A89C-A13314F8E59C}" srcOrd="4" destOrd="0" presId="urn:microsoft.com/office/officeart/2005/8/layout/vList5"/>
    <dgm:cxn modelId="{7A346AAB-4CE9-4ED8-942A-E60B9C4442BB}" type="presParOf" srcId="{F5CFD829-EDF9-4A5F-A89C-A13314F8E59C}" destId="{AE4F2EA9-608B-4BB8-B7BA-96A8110EB0C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6C68407-A649-4684-8F8E-B4CA33BF69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F867512-4CA8-4D35-9937-92D13669FFAF}">
      <dgm:prSet/>
      <dgm:spPr/>
      <dgm:t>
        <a:bodyPr/>
        <a:lstStyle/>
        <a:p>
          <a:r>
            <a:rPr lang="en-US"/>
            <a:t>Assigned at birth by a medical professional based on which genitals are present.</a:t>
          </a:r>
        </a:p>
      </dgm:t>
    </dgm:pt>
    <dgm:pt modelId="{54FE286E-E3A4-4553-ACC3-3CE12E0238C7}" type="parTrans" cxnId="{D502AF90-A871-40D8-AC73-66DDBC89A26E}">
      <dgm:prSet/>
      <dgm:spPr/>
      <dgm:t>
        <a:bodyPr/>
        <a:lstStyle/>
        <a:p>
          <a:endParaRPr lang="en-US"/>
        </a:p>
      </dgm:t>
    </dgm:pt>
    <dgm:pt modelId="{94375C59-37B4-4428-AC34-8BBFF82F1E37}" type="sibTrans" cxnId="{D502AF90-A871-40D8-AC73-66DDBC89A26E}">
      <dgm:prSet/>
      <dgm:spPr/>
      <dgm:t>
        <a:bodyPr/>
        <a:lstStyle/>
        <a:p>
          <a:endParaRPr lang="en-US"/>
        </a:p>
      </dgm:t>
    </dgm:pt>
    <dgm:pt modelId="{ED9ACC62-A098-4C22-9881-80103DA6A194}">
      <dgm:prSet/>
      <dgm:spPr/>
      <dgm:t>
        <a:bodyPr/>
        <a:lstStyle/>
        <a:p>
          <a:r>
            <a:rPr lang="en-US"/>
            <a:t>Biologically and naturally, there is a continuum of sexual variation in our species not just “male” and “female.”</a:t>
          </a:r>
        </a:p>
      </dgm:t>
    </dgm:pt>
    <dgm:pt modelId="{089CC81C-5B5B-4DB0-A8EE-5411126B966B}" type="parTrans" cxnId="{2485CACB-ABC0-4BBC-BF10-1C5728FA5473}">
      <dgm:prSet/>
      <dgm:spPr/>
      <dgm:t>
        <a:bodyPr/>
        <a:lstStyle/>
        <a:p>
          <a:endParaRPr lang="en-US"/>
        </a:p>
      </dgm:t>
    </dgm:pt>
    <dgm:pt modelId="{F1D5298A-D704-4F1C-B771-1B86E0477F79}" type="sibTrans" cxnId="{2485CACB-ABC0-4BBC-BF10-1C5728FA5473}">
      <dgm:prSet/>
      <dgm:spPr/>
      <dgm:t>
        <a:bodyPr/>
        <a:lstStyle/>
        <a:p>
          <a:endParaRPr lang="en-US"/>
        </a:p>
      </dgm:t>
    </dgm:pt>
    <dgm:pt modelId="{A4CB231D-F2FA-4B98-91E9-6FDB762999A6}" type="pres">
      <dgm:prSet presAssocID="{36C68407-A649-4684-8F8E-B4CA33BF6987}" presName="linear" presStyleCnt="0">
        <dgm:presLayoutVars>
          <dgm:animLvl val="lvl"/>
          <dgm:resizeHandles val="exact"/>
        </dgm:presLayoutVars>
      </dgm:prSet>
      <dgm:spPr/>
    </dgm:pt>
    <dgm:pt modelId="{71A92A05-90CF-4E4A-AD09-D01B698B7FBB}" type="pres">
      <dgm:prSet presAssocID="{0F867512-4CA8-4D35-9937-92D13669FFA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DA03F2D-03D3-41DC-8C4E-5FE40D85D59D}" type="pres">
      <dgm:prSet presAssocID="{94375C59-37B4-4428-AC34-8BBFF82F1E37}" presName="spacer" presStyleCnt="0"/>
      <dgm:spPr/>
    </dgm:pt>
    <dgm:pt modelId="{FD500453-DC96-4D7F-9EB2-016F22D99700}" type="pres">
      <dgm:prSet presAssocID="{ED9ACC62-A098-4C22-9881-80103DA6A19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6E1457C-6394-418A-86AD-F8CEFC776700}" type="presOf" srcId="{36C68407-A649-4684-8F8E-B4CA33BF6987}" destId="{A4CB231D-F2FA-4B98-91E9-6FDB762999A6}" srcOrd="0" destOrd="0" presId="urn:microsoft.com/office/officeart/2005/8/layout/vList2"/>
    <dgm:cxn modelId="{D502AF90-A871-40D8-AC73-66DDBC89A26E}" srcId="{36C68407-A649-4684-8F8E-B4CA33BF6987}" destId="{0F867512-4CA8-4D35-9937-92D13669FFAF}" srcOrd="0" destOrd="0" parTransId="{54FE286E-E3A4-4553-ACC3-3CE12E0238C7}" sibTransId="{94375C59-37B4-4428-AC34-8BBFF82F1E37}"/>
    <dgm:cxn modelId="{2485CACB-ABC0-4BBC-BF10-1C5728FA5473}" srcId="{36C68407-A649-4684-8F8E-B4CA33BF6987}" destId="{ED9ACC62-A098-4C22-9881-80103DA6A194}" srcOrd="1" destOrd="0" parTransId="{089CC81C-5B5B-4DB0-A8EE-5411126B966B}" sibTransId="{F1D5298A-D704-4F1C-B771-1B86E0477F79}"/>
    <dgm:cxn modelId="{03D69FE3-EE59-4EB0-A6D2-A86DA5B709BE}" type="presOf" srcId="{0F867512-4CA8-4D35-9937-92D13669FFAF}" destId="{71A92A05-90CF-4E4A-AD09-D01B698B7FBB}" srcOrd="0" destOrd="0" presId="urn:microsoft.com/office/officeart/2005/8/layout/vList2"/>
    <dgm:cxn modelId="{55FCD8ED-952A-4418-99F2-1E2C6FEF6C8C}" type="presOf" srcId="{ED9ACC62-A098-4C22-9881-80103DA6A194}" destId="{FD500453-DC96-4D7F-9EB2-016F22D99700}" srcOrd="0" destOrd="0" presId="urn:microsoft.com/office/officeart/2005/8/layout/vList2"/>
    <dgm:cxn modelId="{472A685F-62EB-40DA-A01E-D4CDD87275BF}" type="presParOf" srcId="{A4CB231D-F2FA-4B98-91E9-6FDB762999A6}" destId="{71A92A05-90CF-4E4A-AD09-D01B698B7FBB}" srcOrd="0" destOrd="0" presId="urn:microsoft.com/office/officeart/2005/8/layout/vList2"/>
    <dgm:cxn modelId="{B888B393-3360-47FA-B444-27204512884F}" type="presParOf" srcId="{A4CB231D-F2FA-4B98-91E9-6FDB762999A6}" destId="{FDA03F2D-03D3-41DC-8C4E-5FE40D85D59D}" srcOrd="1" destOrd="0" presId="urn:microsoft.com/office/officeart/2005/8/layout/vList2"/>
    <dgm:cxn modelId="{9400A764-B8CF-4302-AE39-50593669B12F}" type="presParOf" srcId="{A4CB231D-F2FA-4B98-91E9-6FDB762999A6}" destId="{FD500453-DC96-4D7F-9EB2-016F22D9970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BA4FC9-8297-4E96-830B-FC3660BF3AC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D710185-903C-4A54-8C13-33AAE2D8E501}">
      <dgm:prSet/>
      <dgm:spPr/>
      <dgm:t>
        <a:bodyPr/>
        <a:lstStyle/>
        <a:p>
          <a:r>
            <a:rPr lang="en-US"/>
            <a:t>An umbrella term for conditions in which a person is born with physical or genetic characteristics that are neither strictly male nor female.</a:t>
          </a:r>
        </a:p>
      </dgm:t>
    </dgm:pt>
    <dgm:pt modelId="{9FA27A75-85CD-4AA7-80F9-21A3C8B0144A}" type="parTrans" cxnId="{BD6267B7-2660-4EB5-9745-16D713785CEA}">
      <dgm:prSet/>
      <dgm:spPr/>
      <dgm:t>
        <a:bodyPr/>
        <a:lstStyle/>
        <a:p>
          <a:endParaRPr lang="en-US"/>
        </a:p>
      </dgm:t>
    </dgm:pt>
    <dgm:pt modelId="{368DF6F5-6745-48D4-BF55-3F655A4BE734}" type="sibTrans" cxnId="{BD6267B7-2660-4EB5-9745-16D713785CEA}">
      <dgm:prSet/>
      <dgm:spPr/>
      <dgm:t>
        <a:bodyPr/>
        <a:lstStyle/>
        <a:p>
          <a:endParaRPr lang="en-US"/>
        </a:p>
      </dgm:t>
    </dgm:pt>
    <dgm:pt modelId="{B72BF420-BF25-4E28-9BBA-3FA3007A5163}">
      <dgm:prSet/>
      <dgm:spPr/>
      <dgm:t>
        <a:bodyPr/>
        <a:lstStyle/>
        <a:p>
          <a:r>
            <a:rPr lang="en-US"/>
            <a:t>According to experts, around 1.7% of the population is born with intersex traits – comparable to the number of people born with red hair.</a:t>
          </a:r>
        </a:p>
      </dgm:t>
    </dgm:pt>
    <dgm:pt modelId="{0B33A92E-83A4-4775-BDE1-B716297418D6}" type="parTrans" cxnId="{0BDAFF1C-EE49-45A5-8EBD-C9C84926BCFD}">
      <dgm:prSet/>
      <dgm:spPr/>
      <dgm:t>
        <a:bodyPr/>
        <a:lstStyle/>
        <a:p>
          <a:endParaRPr lang="en-US"/>
        </a:p>
      </dgm:t>
    </dgm:pt>
    <dgm:pt modelId="{DA19DFD2-5AEE-4EC1-98BA-02F5372C682C}" type="sibTrans" cxnId="{0BDAFF1C-EE49-45A5-8EBD-C9C84926BCFD}">
      <dgm:prSet/>
      <dgm:spPr/>
      <dgm:t>
        <a:bodyPr/>
        <a:lstStyle/>
        <a:p>
          <a:endParaRPr lang="en-US"/>
        </a:p>
      </dgm:t>
    </dgm:pt>
    <dgm:pt modelId="{2F2CF03C-5D34-4C63-9A38-5F611B631DD4}" type="pres">
      <dgm:prSet presAssocID="{0CBA4FC9-8297-4E96-830B-FC3660BF3AC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0613C40-D547-4852-9A43-97A7666CED0C}" type="pres">
      <dgm:prSet presAssocID="{6D710185-903C-4A54-8C13-33AAE2D8E501}" presName="hierRoot1" presStyleCnt="0"/>
      <dgm:spPr/>
    </dgm:pt>
    <dgm:pt modelId="{851CEAAC-2FC9-4587-8ADA-C71BD406629F}" type="pres">
      <dgm:prSet presAssocID="{6D710185-903C-4A54-8C13-33AAE2D8E501}" presName="composite" presStyleCnt="0"/>
      <dgm:spPr/>
    </dgm:pt>
    <dgm:pt modelId="{625EBC1C-6635-4DB6-920A-2E0DE7B84DAF}" type="pres">
      <dgm:prSet presAssocID="{6D710185-903C-4A54-8C13-33AAE2D8E501}" presName="background" presStyleLbl="node0" presStyleIdx="0" presStyleCnt="2"/>
      <dgm:spPr/>
    </dgm:pt>
    <dgm:pt modelId="{4B8D4D0A-8FB4-4632-BE1B-416CA8E9F7C1}" type="pres">
      <dgm:prSet presAssocID="{6D710185-903C-4A54-8C13-33AAE2D8E501}" presName="text" presStyleLbl="fgAcc0" presStyleIdx="0" presStyleCnt="2">
        <dgm:presLayoutVars>
          <dgm:chPref val="3"/>
        </dgm:presLayoutVars>
      </dgm:prSet>
      <dgm:spPr/>
    </dgm:pt>
    <dgm:pt modelId="{F7357580-755D-4C09-ACC8-B626C298FEFF}" type="pres">
      <dgm:prSet presAssocID="{6D710185-903C-4A54-8C13-33AAE2D8E501}" presName="hierChild2" presStyleCnt="0"/>
      <dgm:spPr/>
    </dgm:pt>
    <dgm:pt modelId="{FF325F8B-F948-4061-BCCD-F36CA6A14633}" type="pres">
      <dgm:prSet presAssocID="{B72BF420-BF25-4E28-9BBA-3FA3007A5163}" presName="hierRoot1" presStyleCnt="0"/>
      <dgm:spPr/>
    </dgm:pt>
    <dgm:pt modelId="{9BB38C6F-8DD9-4512-A697-E60BEC93589C}" type="pres">
      <dgm:prSet presAssocID="{B72BF420-BF25-4E28-9BBA-3FA3007A5163}" presName="composite" presStyleCnt="0"/>
      <dgm:spPr/>
    </dgm:pt>
    <dgm:pt modelId="{B189EEA6-424D-4155-8594-C58EE89333CD}" type="pres">
      <dgm:prSet presAssocID="{B72BF420-BF25-4E28-9BBA-3FA3007A5163}" presName="background" presStyleLbl="node0" presStyleIdx="1" presStyleCnt="2"/>
      <dgm:spPr/>
    </dgm:pt>
    <dgm:pt modelId="{1D533001-A893-4897-A202-AABE2FC3ECFB}" type="pres">
      <dgm:prSet presAssocID="{B72BF420-BF25-4E28-9BBA-3FA3007A5163}" presName="text" presStyleLbl="fgAcc0" presStyleIdx="1" presStyleCnt="2">
        <dgm:presLayoutVars>
          <dgm:chPref val="3"/>
        </dgm:presLayoutVars>
      </dgm:prSet>
      <dgm:spPr/>
    </dgm:pt>
    <dgm:pt modelId="{6AC4D852-3BBF-4E90-AA32-CE9361BB7687}" type="pres">
      <dgm:prSet presAssocID="{B72BF420-BF25-4E28-9BBA-3FA3007A5163}" presName="hierChild2" presStyleCnt="0"/>
      <dgm:spPr/>
    </dgm:pt>
  </dgm:ptLst>
  <dgm:cxnLst>
    <dgm:cxn modelId="{514B1318-5A12-4BCB-9643-95B01BE0D4DC}" type="presOf" srcId="{0CBA4FC9-8297-4E96-830B-FC3660BF3AC5}" destId="{2F2CF03C-5D34-4C63-9A38-5F611B631DD4}" srcOrd="0" destOrd="0" presId="urn:microsoft.com/office/officeart/2005/8/layout/hierarchy1"/>
    <dgm:cxn modelId="{0BDAFF1C-EE49-45A5-8EBD-C9C84926BCFD}" srcId="{0CBA4FC9-8297-4E96-830B-FC3660BF3AC5}" destId="{B72BF420-BF25-4E28-9BBA-3FA3007A5163}" srcOrd="1" destOrd="0" parTransId="{0B33A92E-83A4-4775-BDE1-B716297418D6}" sibTransId="{DA19DFD2-5AEE-4EC1-98BA-02F5372C682C}"/>
    <dgm:cxn modelId="{BD6267B7-2660-4EB5-9745-16D713785CEA}" srcId="{0CBA4FC9-8297-4E96-830B-FC3660BF3AC5}" destId="{6D710185-903C-4A54-8C13-33AAE2D8E501}" srcOrd="0" destOrd="0" parTransId="{9FA27A75-85CD-4AA7-80F9-21A3C8B0144A}" sibTransId="{368DF6F5-6745-48D4-BF55-3F655A4BE734}"/>
    <dgm:cxn modelId="{C0D620EB-07AB-4561-8D6E-01A76FF1175D}" type="presOf" srcId="{6D710185-903C-4A54-8C13-33AAE2D8E501}" destId="{4B8D4D0A-8FB4-4632-BE1B-416CA8E9F7C1}" srcOrd="0" destOrd="0" presId="urn:microsoft.com/office/officeart/2005/8/layout/hierarchy1"/>
    <dgm:cxn modelId="{5B35E5ED-9098-467A-B0AF-C49C0A8C1CA2}" type="presOf" srcId="{B72BF420-BF25-4E28-9BBA-3FA3007A5163}" destId="{1D533001-A893-4897-A202-AABE2FC3ECFB}" srcOrd="0" destOrd="0" presId="urn:microsoft.com/office/officeart/2005/8/layout/hierarchy1"/>
    <dgm:cxn modelId="{A4EC17C2-75B7-47A8-A318-BB182C9CCD7B}" type="presParOf" srcId="{2F2CF03C-5D34-4C63-9A38-5F611B631DD4}" destId="{60613C40-D547-4852-9A43-97A7666CED0C}" srcOrd="0" destOrd="0" presId="urn:microsoft.com/office/officeart/2005/8/layout/hierarchy1"/>
    <dgm:cxn modelId="{0D8D4FE5-D1E2-4864-8064-29AC7A228D59}" type="presParOf" srcId="{60613C40-D547-4852-9A43-97A7666CED0C}" destId="{851CEAAC-2FC9-4587-8ADA-C71BD406629F}" srcOrd="0" destOrd="0" presId="urn:microsoft.com/office/officeart/2005/8/layout/hierarchy1"/>
    <dgm:cxn modelId="{11D84948-D237-44C0-902A-F9A36420A51C}" type="presParOf" srcId="{851CEAAC-2FC9-4587-8ADA-C71BD406629F}" destId="{625EBC1C-6635-4DB6-920A-2E0DE7B84DAF}" srcOrd="0" destOrd="0" presId="urn:microsoft.com/office/officeart/2005/8/layout/hierarchy1"/>
    <dgm:cxn modelId="{C801BE4B-D651-4098-8817-D1EF3BC6B512}" type="presParOf" srcId="{851CEAAC-2FC9-4587-8ADA-C71BD406629F}" destId="{4B8D4D0A-8FB4-4632-BE1B-416CA8E9F7C1}" srcOrd="1" destOrd="0" presId="urn:microsoft.com/office/officeart/2005/8/layout/hierarchy1"/>
    <dgm:cxn modelId="{39718453-7BEB-4092-9551-F2674BED023C}" type="presParOf" srcId="{60613C40-D547-4852-9A43-97A7666CED0C}" destId="{F7357580-755D-4C09-ACC8-B626C298FEFF}" srcOrd="1" destOrd="0" presId="urn:microsoft.com/office/officeart/2005/8/layout/hierarchy1"/>
    <dgm:cxn modelId="{D67EB6AE-6ABF-444F-B948-E1BCCF527B5C}" type="presParOf" srcId="{2F2CF03C-5D34-4C63-9A38-5F611B631DD4}" destId="{FF325F8B-F948-4061-BCCD-F36CA6A14633}" srcOrd="1" destOrd="0" presId="urn:microsoft.com/office/officeart/2005/8/layout/hierarchy1"/>
    <dgm:cxn modelId="{B726E997-73F5-487B-A1C2-5B467B225F4D}" type="presParOf" srcId="{FF325F8B-F948-4061-BCCD-F36CA6A14633}" destId="{9BB38C6F-8DD9-4512-A697-E60BEC93589C}" srcOrd="0" destOrd="0" presId="urn:microsoft.com/office/officeart/2005/8/layout/hierarchy1"/>
    <dgm:cxn modelId="{0682161F-6F80-4C96-B6B9-115DA3863924}" type="presParOf" srcId="{9BB38C6F-8DD9-4512-A697-E60BEC93589C}" destId="{B189EEA6-424D-4155-8594-C58EE89333CD}" srcOrd="0" destOrd="0" presId="urn:microsoft.com/office/officeart/2005/8/layout/hierarchy1"/>
    <dgm:cxn modelId="{28389A81-AB43-44F3-8ADE-4CD4D8559441}" type="presParOf" srcId="{9BB38C6F-8DD9-4512-A697-E60BEC93589C}" destId="{1D533001-A893-4897-A202-AABE2FC3ECFB}" srcOrd="1" destOrd="0" presId="urn:microsoft.com/office/officeart/2005/8/layout/hierarchy1"/>
    <dgm:cxn modelId="{96D6ED80-9C55-48D3-9572-335F6BB54D9F}" type="presParOf" srcId="{FF325F8B-F948-4061-BCCD-F36CA6A14633}" destId="{6AC4D852-3BBF-4E90-AA32-CE9361BB76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FDBDCE2-7E78-447F-BF46-38BE353AD29D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6BEDF51-5652-45EB-88D8-185C654351E8}">
      <dgm:prSet/>
      <dgm:spPr/>
      <dgm:t>
        <a:bodyPr/>
        <a:lstStyle/>
        <a:p>
          <a:r>
            <a:rPr lang="en-US"/>
            <a:t>Gender identity: internal and personal, how an individual understands and experiences their gender.</a:t>
          </a:r>
        </a:p>
      </dgm:t>
    </dgm:pt>
    <dgm:pt modelId="{37E6279A-52D6-4D00-8E77-79D8039A0470}" type="parTrans" cxnId="{274B1FBD-A21B-42CD-AA85-19B17A34CB44}">
      <dgm:prSet/>
      <dgm:spPr/>
      <dgm:t>
        <a:bodyPr/>
        <a:lstStyle/>
        <a:p>
          <a:endParaRPr lang="en-US"/>
        </a:p>
      </dgm:t>
    </dgm:pt>
    <dgm:pt modelId="{2D9B4D65-C462-42DF-947D-B635D41EA3D5}" type="sibTrans" cxnId="{274B1FBD-A21B-42CD-AA85-19B17A34CB44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81EF9633-21EA-420F-89ED-10D0EB85DA96}">
      <dgm:prSet/>
      <dgm:spPr/>
      <dgm:t>
        <a:bodyPr/>
        <a:lstStyle/>
        <a:p>
          <a:r>
            <a:rPr lang="en-US"/>
            <a:t>Gender expression: external and visible, how we communicate our gender to others.</a:t>
          </a:r>
        </a:p>
      </dgm:t>
    </dgm:pt>
    <dgm:pt modelId="{EE8E700F-9A08-432D-929F-615DB8442B64}" type="parTrans" cxnId="{0AD4E891-5B4A-4E25-94DC-D85FFB60D1F1}">
      <dgm:prSet/>
      <dgm:spPr/>
      <dgm:t>
        <a:bodyPr/>
        <a:lstStyle/>
        <a:p>
          <a:endParaRPr lang="en-US"/>
        </a:p>
      </dgm:t>
    </dgm:pt>
    <dgm:pt modelId="{FDC3A26E-92CC-45F6-9487-7ABADEBF1000}" type="sibTrans" cxnId="{0AD4E891-5B4A-4E25-94DC-D85FFB60D1F1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D21C2360-7340-40C4-90B7-58DCA7F11DFD}">
      <dgm:prSet/>
      <dgm:spPr/>
      <dgm:t>
        <a:bodyPr/>
        <a:lstStyle/>
        <a:p>
          <a:r>
            <a:rPr lang="en-US" b="1"/>
            <a:t>Gender ≠ Gender Identity ≠ Gender Expression</a:t>
          </a:r>
          <a:endParaRPr lang="en-US"/>
        </a:p>
      </dgm:t>
    </dgm:pt>
    <dgm:pt modelId="{3C519B03-1FCB-41C5-AB57-DFE9F3DDFBCF}" type="parTrans" cxnId="{C87A7949-01A7-4464-83F7-DDE517ED9063}">
      <dgm:prSet/>
      <dgm:spPr/>
      <dgm:t>
        <a:bodyPr/>
        <a:lstStyle/>
        <a:p>
          <a:endParaRPr lang="en-US"/>
        </a:p>
      </dgm:t>
    </dgm:pt>
    <dgm:pt modelId="{83BAFD8B-9485-4A80-A33F-F16133B82740}" type="sibTrans" cxnId="{C87A7949-01A7-4464-83F7-DDE517ED9063}">
      <dgm:prSet/>
      <dgm:spPr/>
      <dgm:t>
        <a:bodyPr/>
        <a:lstStyle/>
        <a:p>
          <a:endParaRPr lang="en-US"/>
        </a:p>
      </dgm:t>
    </dgm:pt>
    <dgm:pt modelId="{FA61DC94-4387-4E02-8F17-13E5A626A693}" type="pres">
      <dgm:prSet presAssocID="{CFDBDCE2-7E78-447F-BF46-38BE353AD29D}" presName="Name0" presStyleCnt="0">
        <dgm:presLayoutVars>
          <dgm:animLvl val="lvl"/>
          <dgm:resizeHandles val="exact"/>
        </dgm:presLayoutVars>
      </dgm:prSet>
      <dgm:spPr/>
    </dgm:pt>
    <dgm:pt modelId="{75AA2BFA-DC0F-4D39-A932-595853C57891}" type="pres">
      <dgm:prSet presAssocID="{46BEDF51-5652-45EB-88D8-185C654351E8}" presName="compositeNode" presStyleCnt="0">
        <dgm:presLayoutVars>
          <dgm:bulletEnabled val="1"/>
        </dgm:presLayoutVars>
      </dgm:prSet>
      <dgm:spPr/>
    </dgm:pt>
    <dgm:pt modelId="{19A0A620-270D-43B7-9503-C2791D6D2CF6}" type="pres">
      <dgm:prSet presAssocID="{46BEDF51-5652-45EB-88D8-185C654351E8}" presName="bgRect" presStyleLbl="bgAccFollowNode1" presStyleIdx="0" presStyleCnt="2"/>
      <dgm:spPr/>
    </dgm:pt>
    <dgm:pt modelId="{404A202B-C147-4C9C-B0D8-A08DB1279811}" type="pres">
      <dgm:prSet presAssocID="{2D9B4D65-C462-42DF-947D-B635D41EA3D5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4C774CF5-DC00-4177-8B06-601F9455ABBB}" type="pres">
      <dgm:prSet presAssocID="{46BEDF51-5652-45EB-88D8-185C654351E8}" presName="bottomLine" presStyleLbl="alignNode1" presStyleIdx="1" presStyleCnt="4">
        <dgm:presLayoutVars/>
      </dgm:prSet>
      <dgm:spPr/>
    </dgm:pt>
    <dgm:pt modelId="{19956B9C-72AF-4319-B474-5707B0C1FE47}" type="pres">
      <dgm:prSet presAssocID="{46BEDF51-5652-45EB-88D8-185C654351E8}" presName="nodeText" presStyleLbl="bgAccFollowNode1" presStyleIdx="0" presStyleCnt="2">
        <dgm:presLayoutVars>
          <dgm:bulletEnabled val="1"/>
        </dgm:presLayoutVars>
      </dgm:prSet>
      <dgm:spPr/>
    </dgm:pt>
    <dgm:pt modelId="{9F76B59B-2144-45CE-B03C-DD68028CAE52}" type="pres">
      <dgm:prSet presAssocID="{2D9B4D65-C462-42DF-947D-B635D41EA3D5}" presName="sibTrans" presStyleCnt="0"/>
      <dgm:spPr/>
    </dgm:pt>
    <dgm:pt modelId="{13CDEA9C-F917-433B-BDBD-82E111740AF9}" type="pres">
      <dgm:prSet presAssocID="{81EF9633-21EA-420F-89ED-10D0EB85DA96}" presName="compositeNode" presStyleCnt="0">
        <dgm:presLayoutVars>
          <dgm:bulletEnabled val="1"/>
        </dgm:presLayoutVars>
      </dgm:prSet>
      <dgm:spPr/>
    </dgm:pt>
    <dgm:pt modelId="{C0E28A97-3E97-4C4B-8FE2-0A30FAFBBEF9}" type="pres">
      <dgm:prSet presAssocID="{81EF9633-21EA-420F-89ED-10D0EB85DA96}" presName="bgRect" presStyleLbl="bgAccFollowNode1" presStyleIdx="1" presStyleCnt="2"/>
      <dgm:spPr/>
    </dgm:pt>
    <dgm:pt modelId="{E930FBD0-FFB9-49C8-9B9E-439B5266CC8D}" type="pres">
      <dgm:prSet presAssocID="{FDC3A26E-92CC-45F6-9487-7ABADEBF1000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CCD40A35-2669-4844-BA82-8A98311148F7}" type="pres">
      <dgm:prSet presAssocID="{81EF9633-21EA-420F-89ED-10D0EB85DA96}" presName="bottomLine" presStyleLbl="alignNode1" presStyleIdx="3" presStyleCnt="4">
        <dgm:presLayoutVars/>
      </dgm:prSet>
      <dgm:spPr/>
    </dgm:pt>
    <dgm:pt modelId="{BD855355-483E-4E2F-A1AF-E262D5555247}" type="pres">
      <dgm:prSet presAssocID="{81EF9633-21EA-420F-89ED-10D0EB85DA96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6D9C9A08-15C4-46ED-9CC7-DBBA11705199}" type="presOf" srcId="{81EF9633-21EA-420F-89ED-10D0EB85DA96}" destId="{BD855355-483E-4E2F-A1AF-E262D5555247}" srcOrd="1" destOrd="0" presId="urn:microsoft.com/office/officeart/2016/7/layout/BasicLinearProcessNumbered"/>
    <dgm:cxn modelId="{B926BD32-CC06-44C6-A286-5715B7F43C88}" type="presOf" srcId="{81EF9633-21EA-420F-89ED-10D0EB85DA96}" destId="{C0E28A97-3E97-4C4B-8FE2-0A30FAFBBEF9}" srcOrd="0" destOrd="0" presId="urn:microsoft.com/office/officeart/2016/7/layout/BasicLinearProcessNumbered"/>
    <dgm:cxn modelId="{C87A7949-01A7-4464-83F7-DDE517ED9063}" srcId="{81EF9633-21EA-420F-89ED-10D0EB85DA96}" destId="{D21C2360-7340-40C4-90B7-58DCA7F11DFD}" srcOrd="0" destOrd="0" parTransId="{3C519B03-1FCB-41C5-AB57-DFE9F3DDFBCF}" sibTransId="{83BAFD8B-9485-4A80-A33F-F16133B82740}"/>
    <dgm:cxn modelId="{9F25F070-A1C0-410E-8271-363F40563CA8}" type="presOf" srcId="{FDC3A26E-92CC-45F6-9487-7ABADEBF1000}" destId="{E930FBD0-FFB9-49C8-9B9E-439B5266CC8D}" srcOrd="0" destOrd="0" presId="urn:microsoft.com/office/officeart/2016/7/layout/BasicLinearProcessNumbered"/>
    <dgm:cxn modelId="{55D0E273-9D5D-494F-9A49-3E506828A43E}" type="presOf" srcId="{D21C2360-7340-40C4-90B7-58DCA7F11DFD}" destId="{BD855355-483E-4E2F-A1AF-E262D5555247}" srcOrd="0" destOrd="1" presId="urn:microsoft.com/office/officeart/2016/7/layout/BasicLinearProcessNumbered"/>
    <dgm:cxn modelId="{8648705A-111A-4685-98C0-A24327D35B21}" type="presOf" srcId="{2D9B4D65-C462-42DF-947D-B635D41EA3D5}" destId="{404A202B-C147-4C9C-B0D8-A08DB1279811}" srcOrd="0" destOrd="0" presId="urn:microsoft.com/office/officeart/2016/7/layout/BasicLinearProcessNumbered"/>
    <dgm:cxn modelId="{0AD4E891-5B4A-4E25-94DC-D85FFB60D1F1}" srcId="{CFDBDCE2-7E78-447F-BF46-38BE353AD29D}" destId="{81EF9633-21EA-420F-89ED-10D0EB85DA96}" srcOrd="1" destOrd="0" parTransId="{EE8E700F-9A08-432D-929F-615DB8442B64}" sibTransId="{FDC3A26E-92CC-45F6-9487-7ABADEBF1000}"/>
    <dgm:cxn modelId="{6B486FAA-DFBF-4BF1-81EC-04BE4E7A7EBE}" type="presOf" srcId="{CFDBDCE2-7E78-447F-BF46-38BE353AD29D}" destId="{FA61DC94-4387-4E02-8F17-13E5A626A693}" srcOrd="0" destOrd="0" presId="urn:microsoft.com/office/officeart/2016/7/layout/BasicLinearProcessNumbered"/>
    <dgm:cxn modelId="{274B1FBD-A21B-42CD-AA85-19B17A34CB44}" srcId="{CFDBDCE2-7E78-447F-BF46-38BE353AD29D}" destId="{46BEDF51-5652-45EB-88D8-185C654351E8}" srcOrd="0" destOrd="0" parTransId="{37E6279A-52D6-4D00-8E77-79D8039A0470}" sibTransId="{2D9B4D65-C462-42DF-947D-B635D41EA3D5}"/>
    <dgm:cxn modelId="{77DA60D7-F783-4FB1-8171-676849708029}" type="presOf" srcId="{46BEDF51-5652-45EB-88D8-185C654351E8}" destId="{19A0A620-270D-43B7-9503-C2791D6D2CF6}" srcOrd="0" destOrd="0" presId="urn:microsoft.com/office/officeart/2016/7/layout/BasicLinearProcessNumbered"/>
    <dgm:cxn modelId="{78C99FEA-3CE7-42C5-9A48-7E7C9192DF8F}" type="presOf" srcId="{46BEDF51-5652-45EB-88D8-185C654351E8}" destId="{19956B9C-72AF-4319-B474-5707B0C1FE47}" srcOrd="1" destOrd="0" presId="urn:microsoft.com/office/officeart/2016/7/layout/BasicLinearProcessNumbered"/>
    <dgm:cxn modelId="{CFF73C20-2979-403A-91DF-7D4931F480C0}" type="presParOf" srcId="{FA61DC94-4387-4E02-8F17-13E5A626A693}" destId="{75AA2BFA-DC0F-4D39-A932-595853C57891}" srcOrd="0" destOrd="0" presId="urn:microsoft.com/office/officeart/2016/7/layout/BasicLinearProcessNumbered"/>
    <dgm:cxn modelId="{157F1DE1-9D6A-41EF-A6AA-5E1A6E136C8C}" type="presParOf" srcId="{75AA2BFA-DC0F-4D39-A932-595853C57891}" destId="{19A0A620-270D-43B7-9503-C2791D6D2CF6}" srcOrd="0" destOrd="0" presId="urn:microsoft.com/office/officeart/2016/7/layout/BasicLinearProcessNumbered"/>
    <dgm:cxn modelId="{C9F1348E-01E0-4034-8879-E6B309628F05}" type="presParOf" srcId="{75AA2BFA-DC0F-4D39-A932-595853C57891}" destId="{404A202B-C147-4C9C-B0D8-A08DB1279811}" srcOrd="1" destOrd="0" presId="urn:microsoft.com/office/officeart/2016/7/layout/BasicLinearProcessNumbered"/>
    <dgm:cxn modelId="{F46FD692-4616-46F1-AC10-6292FE4EEBEF}" type="presParOf" srcId="{75AA2BFA-DC0F-4D39-A932-595853C57891}" destId="{4C774CF5-DC00-4177-8B06-601F9455ABBB}" srcOrd="2" destOrd="0" presId="urn:microsoft.com/office/officeart/2016/7/layout/BasicLinearProcessNumbered"/>
    <dgm:cxn modelId="{1DFA8F31-78E7-4805-A9EA-BB812C5A809C}" type="presParOf" srcId="{75AA2BFA-DC0F-4D39-A932-595853C57891}" destId="{19956B9C-72AF-4319-B474-5707B0C1FE47}" srcOrd="3" destOrd="0" presId="urn:microsoft.com/office/officeart/2016/7/layout/BasicLinearProcessNumbered"/>
    <dgm:cxn modelId="{191FFC83-1A90-4E8B-80A1-59A332A083A7}" type="presParOf" srcId="{FA61DC94-4387-4E02-8F17-13E5A626A693}" destId="{9F76B59B-2144-45CE-B03C-DD68028CAE52}" srcOrd="1" destOrd="0" presId="urn:microsoft.com/office/officeart/2016/7/layout/BasicLinearProcessNumbered"/>
    <dgm:cxn modelId="{1F3092FC-1638-44FD-8838-B3D819EB7F34}" type="presParOf" srcId="{FA61DC94-4387-4E02-8F17-13E5A626A693}" destId="{13CDEA9C-F917-433B-BDBD-82E111740AF9}" srcOrd="2" destOrd="0" presId="urn:microsoft.com/office/officeart/2016/7/layout/BasicLinearProcessNumbered"/>
    <dgm:cxn modelId="{7F635EEA-C0CB-407A-B17F-B246660E35BC}" type="presParOf" srcId="{13CDEA9C-F917-433B-BDBD-82E111740AF9}" destId="{C0E28A97-3E97-4C4B-8FE2-0A30FAFBBEF9}" srcOrd="0" destOrd="0" presId="urn:microsoft.com/office/officeart/2016/7/layout/BasicLinearProcessNumbered"/>
    <dgm:cxn modelId="{613F7036-A86D-46EB-A160-BA21656CE060}" type="presParOf" srcId="{13CDEA9C-F917-433B-BDBD-82E111740AF9}" destId="{E930FBD0-FFB9-49C8-9B9E-439B5266CC8D}" srcOrd="1" destOrd="0" presId="urn:microsoft.com/office/officeart/2016/7/layout/BasicLinearProcessNumbered"/>
    <dgm:cxn modelId="{692626C8-0754-4A0E-BB83-BB344771D5DD}" type="presParOf" srcId="{13CDEA9C-F917-433B-BDBD-82E111740AF9}" destId="{CCD40A35-2669-4844-BA82-8A98311148F7}" srcOrd="2" destOrd="0" presId="urn:microsoft.com/office/officeart/2016/7/layout/BasicLinearProcessNumbered"/>
    <dgm:cxn modelId="{9C9E8E5F-7648-4E88-8A4E-E645BD65471A}" type="presParOf" srcId="{13CDEA9C-F917-433B-BDBD-82E111740AF9}" destId="{BD855355-483E-4E2F-A1AF-E262D555524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1D307-880F-439F-B2A4-07124D5B4DD3}">
      <dsp:nvSpPr>
        <dsp:cNvPr id="0" name=""/>
        <dsp:cNvSpPr/>
      </dsp:nvSpPr>
      <dsp:spPr>
        <a:xfrm>
          <a:off x="0" y="3300"/>
          <a:ext cx="8670851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Programs</a:t>
          </a:r>
        </a:p>
      </dsp:txBody>
      <dsp:txXfrm>
        <a:off x="28557" y="31857"/>
        <a:ext cx="8613737" cy="527886"/>
      </dsp:txXfrm>
    </dsp:sp>
    <dsp:sp modelId="{9B11B960-C1E2-41EB-9F2A-786DB2D8C5BA}">
      <dsp:nvSpPr>
        <dsp:cNvPr id="0" name=""/>
        <dsp:cNvSpPr/>
      </dsp:nvSpPr>
      <dsp:spPr>
        <a:xfrm>
          <a:off x="0" y="588300"/>
          <a:ext cx="8670851" cy="129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30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Housing - Willma's Fund and EverStrong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Harm Reduction and HIV Prevention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Transgender Services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LGBTQ+ Elder Services</a:t>
          </a:r>
        </a:p>
      </dsp:txBody>
      <dsp:txXfrm>
        <a:off x="0" y="588300"/>
        <a:ext cx="8670851" cy="1293750"/>
      </dsp:txXfrm>
    </dsp:sp>
    <dsp:sp modelId="{A252C643-0596-4191-A7E9-96E06FA27FF8}">
      <dsp:nvSpPr>
        <dsp:cNvPr id="0" name=""/>
        <dsp:cNvSpPr/>
      </dsp:nvSpPr>
      <dsp:spPr>
        <a:xfrm>
          <a:off x="0" y="1882050"/>
          <a:ext cx="8670851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Community Resources</a:t>
          </a:r>
        </a:p>
      </dsp:txBody>
      <dsp:txXfrm>
        <a:off x="28557" y="1910607"/>
        <a:ext cx="8613737" cy="527886"/>
      </dsp:txXfrm>
    </dsp:sp>
    <dsp:sp modelId="{0CCAF8CB-3F11-4495-8AC6-F800ECEE886E}">
      <dsp:nvSpPr>
        <dsp:cNvPr id="0" name=""/>
        <dsp:cNvSpPr/>
      </dsp:nvSpPr>
      <dsp:spPr>
        <a:xfrm>
          <a:off x="0" y="2467050"/>
          <a:ext cx="8670851" cy="98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30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Community Pantry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Earl Greely Memorial Library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David Bohnett Cyber-center</a:t>
          </a:r>
        </a:p>
      </dsp:txBody>
      <dsp:txXfrm>
        <a:off x="0" y="2467050"/>
        <a:ext cx="8670851" cy="983250"/>
      </dsp:txXfrm>
    </dsp:sp>
    <dsp:sp modelId="{7BB75403-6683-4373-A5AF-5F955E8E3F27}">
      <dsp:nvSpPr>
        <dsp:cNvPr id="0" name=""/>
        <dsp:cNvSpPr/>
      </dsp:nvSpPr>
      <dsp:spPr>
        <a:xfrm>
          <a:off x="0" y="3450300"/>
          <a:ext cx="8670851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Magic Pride Festival!</a:t>
          </a:r>
        </a:p>
      </dsp:txBody>
      <dsp:txXfrm>
        <a:off x="28557" y="3478857"/>
        <a:ext cx="8613737" cy="5278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17C16-A509-4606-8D4F-01083A006251}">
      <dsp:nvSpPr>
        <dsp:cNvPr id="0" name=""/>
        <dsp:cNvSpPr/>
      </dsp:nvSpPr>
      <dsp:spPr>
        <a:xfrm>
          <a:off x="0" y="1971"/>
          <a:ext cx="2570314" cy="1301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 </a:t>
          </a:r>
          <a:r>
            <a:rPr lang="en-US" sz="1400" i="1" kern="1200"/>
            <a:t>transgender</a:t>
          </a:r>
          <a:r>
            <a:rPr lang="en-US" sz="1400" kern="1200"/>
            <a:t> person is someone whose sex assigned at birth </a:t>
          </a:r>
          <a:r>
            <a:rPr lang="en-US" sz="1400" i="1" kern="1200"/>
            <a:t>does not</a:t>
          </a:r>
          <a:r>
            <a:rPr lang="en-US" sz="1400" kern="1200"/>
            <a:t> align with how they experience and express their gender.</a:t>
          </a:r>
        </a:p>
      </dsp:txBody>
      <dsp:txXfrm>
        <a:off x="63534" y="65505"/>
        <a:ext cx="2443246" cy="1174433"/>
      </dsp:txXfrm>
    </dsp:sp>
    <dsp:sp modelId="{94B97DD4-9D44-4248-A9BB-645D0A3CEEF6}">
      <dsp:nvSpPr>
        <dsp:cNvPr id="0" name=""/>
        <dsp:cNvSpPr/>
      </dsp:nvSpPr>
      <dsp:spPr>
        <a:xfrm rot="5400000">
          <a:off x="4334438" y="-265424"/>
          <a:ext cx="1041201" cy="45694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For example: She is a transgender woman.</a:t>
          </a:r>
        </a:p>
      </dsp:txBody>
      <dsp:txXfrm rot="-5400000">
        <a:off x="2570315" y="1549526"/>
        <a:ext cx="4518621" cy="939547"/>
      </dsp:txXfrm>
    </dsp:sp>
    <dsp:sp modelId="{A9105400-F1CC-40E7-A894-F725F46616CA}">
      <dsp:nvSpPr>
        <dsp:cNvPr id="0" name=""/>
        <dsp:cNvSpPr/>
      </dsp:nvSpPr>
      <dsp:spPr>
        <a:xfrm>
          <a:off x="0" y="1368549"/>
          <a:ext cx="2570314" cy="1301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Transgender is also an adjective, a word used to describe someone.</a:t>
          </a:r>
        </a:p>
      </dsp:txBody>
      <dsp:txXfrm>
        <a:off x="63534" y="1432083"/>
        <a:ext cx="2443246" cy="1174433"/>
      </dsp:txXfrm>
    </dsp:sp>
    <dsp:sp modelId="{A0311F35-08C0-4CE8-AABF-0926792D8BDD}">
      <dsp:nvSpPr>
        <dsp:cNvPr id="0" name=""/>
        <dsp:cNvSpPr/>
      </dsp:nvSpPr>
      <dsp:spPr>
        <a:xfrm>
          <a:off x="0" y="2735126"/>
          <a:ext cx="2570314" cy="1301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Transgender is often abbreviated as “trans,” and can be an umbrella term to group together binary and non-binary gender identities.</a:t>
          </a:r>
        </a:p>
      </dsp:txBody>
      <dsp:txXfrm>
        <a:off x="63534" y="2798660"/>
        <a:ext cx="2443246" cy="117443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C2A3B-FAEC-406F-B6EF-4AF5C8837D52}">
      <dsp:nvSpPr>
        <dsp:cNvPr id="0" name=""/>
        <dsp:cNvSpPr/>
      </dsp:nvSpPr>
      <dsp:spPr>
        <a:xfrm>
          <a:off x="0" y="2021"/>
          <a:ext cx="3554233" cy="972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 </a:t>
          </a:r>
          <a:r>
            <a:rPr lang="en-US" sz="1400" i="1" kern="1200"/>
            <a:t>non-binary</a:t>
          </a:r>
          <a:r>
            <a:rPr lang="en-US" sz="1400" kern="1200"/>
            <a:t> person is someone who experiences and expresses their gender as something other or outside of the masculine and feminine gender binary.</a:t>
          </a:r>
        </a:p>
      </dsp:txBody>
      <dsp:txXfrm>
        <a:off x="47458" y="49479"/>
        <a:ext cx="3459317" cy="877266"/>
      </dsp:txXfrm>
    </dsp:sp>
    <dsp:sp modelId="{2A403312-216F-4CE9-908C-72D85710B504}">
      <dsp:nvSpPr>
        <dsp:cNvPr id="0" name=""/>
        <dsp:cNvSpPr/>
      </dsp:nvSpPr>
      <dsp:spPr>
        <a:xfrm rot="5400000">
          <a:off x="6324679" y="-1650414"/>
          <a:ext cx="777746" cy="63186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For example: They are a non-binary person.</a:t>
          </a:r>
        </a:p>
      </dsp:txBody>
      <dsp:txXfrm rot="-5400000">
        <a:off x="3554234" y="1157997"/>
        <a:ext cx="6280671" cy="701814"/>
      </dsp:txXfrm>
    </dsp:sp>
    <dsp:sp modelId="{C152BE32-7C55-46A4-8988-3EA2C534AF9E}">
      <dsp:nvSpPr>
        <dsp:cNvPr id="0" name=""/>
        <dsp:cNvSpPr/>
      </dsp:nvSpPr>
      <dsp:spPr>
        <a:xfrm>
          <a:off x="0" y="1022812"/>
          <a:ext cx="3554233" cy="972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Non-binary is also an adjective, a word used to describe someone.</a:t>
          </a:r>
        </a:p>
      </dsp:txBody>
      <dsp:txXfrm>
        <a:off x="47458" y="1070270"/>
        <a:ext cx="3459317" cy="877266"/>
      </dsp:txXfrm>
    </dsp:sp>
    <dsp:sp modelId="{733C5C03-2447-4F77-AAF6-AF93CC1AE0F4}">
      <dsp:nvSpPr>
        <dsp:cNvPr id="0" name=""/>
        <dsp:cNvSpPr/>
      </dsp:nvSpPr>
      <dsp:spPr>
        <a:xfrm>
          <a:off x="0" y="2043604"/>
          <a:ext cx="3554233" cy="972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Non-binary can be an identity or another umbrella term for identities outside of the masculine/feminine binary.</a:t>
          </a:r>
        </a:p>
      </dsp:txBody>
      <dsp:txXfrm>
        <a:off x="47458" y="2091062"/>
        <a:ext cx="3459317" cy="877266"/>
      </dsp:txXfrm>
    </dsp:sp>
    <dsp:sp modelId="{E5F9F50D-801A-4674-ADA2-DB26E9FB2273}">
      <dsp:nvSpPr>
        <dsp:cNvPr id="0" name=""/>
        <dsp:cNvSpPr/>
      </dsp:nvSpPr>
      <dsp:spPr>
        <a:xfrm>
          <a:off x="0" y="3064396"/>
          <a:ext cx="3554233" cy="972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Not all non-binary people describe themselves as transgender.</a:t>
          </a:r>
        </a:p>
      </dsp:txBody>
      <dsp:txXfrm>
        <a:off x="47458" y="3111854"/>
        <a:ext cx="3459317" cy="8772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21876-45C6-43C8-A608-621CFC05B9CF}">
      <dsp:nvSpPr>
        <dsp:cNvPr id="0" name=""/>
        <dsp:cNvSpPr/>
      </dsp:nvSpPr>
      <dsp:spPr>
        <a:xfrm>
          <a:off x="0" y="2437509"/>
          <a:ext cx="6012712" cy="1599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If we hear one that we're unfamiliar with, we can look it up later or ask (depending on relationship with person, the setting, and their safety).</a:t>
          </a:r>
        </a:p>
      </dsp:txBody>
      <dsp:txXfrm>
        <a:off x="0" y="2437509"/>
        <a:ext cx="6012712" cy="1599269"/>
      </dsp:txXfrm>
    </dsp:sp>
    <dsp:sp modelId="{3EEAB783-EAF0-42C5-8322-C65FAE5C7B2A}">
      <dsp:nvSpPr>
        <dsp:cNvPr id="0" name=""/>
        <dsp:cNvSpPr/>
      </dsp:nvSpPr>
      <dsp:spPr>
        <a:xfrm rot="10800000">
          <a:off x="0" y="1821"/>
          <a:ext cx="6012712" cy="245967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Many other descriptive terms exist like genderqueer, agender, bigender, demiboy, demigirl, etc.</a:t>
          </a:r>
        </a:p>
      </dsp:txBody>
      <dsp:txXfrm rot="10800000">
        <a:off x="0" y="1821"/>
        <a:ext cx="6012712" cy="159822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A75A4-4142-448C-A300-65E7E5AAC892}">
      <dsp:nvSpPr>
        <dsp:cNvPr id="0" name=""/>
        <dsp:cNvSpPr/>
      </dsp:nvSpPr>
      <dsp:spPr>
        <a:xfrm>
          <a:off x="0" y="463"/>
          <a:ext cx="9872663" cy="10847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2F27D-DC04-4EC1-A40D-10B86C24E9E7}">
      <dsp:nvSpPr>
        <dsp:cNvPr id="0" name=""/>
        <dsp:cNvSpPr/>
      </dsp:nvSpPr>
      <dsp:spPr>
        <a:xfrm>
          <a:off x="328129" y="244527"/>
          <a:ext cx="596599" cy="59659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26F03-D074-47B8-B0A0-4893630C3AFB}">
      <dsp:nvSpPr>
        <dsp:cNvPr id="0" name=""/>
        <dsp:cNvSpPr/>
      </dsp:nvSpPr>
      <dsp:spPr>
        <a:xfrm>
          <a:off x="1252859" y="463"/>
          <a:ext cx="8619803" cy="108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00" tIns="114800" rIns="114800" bIns="11480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Transition</a:t>
          </a:r>
          <a:r>
            <a:rPr lang="en-US" sz="1900" kern="1200"/>
            <a:t>: the process of affirming one’s gender through social, legal, medical, and/or surgical processes. Not all trans people come out or publicly transition, and not all trans people go through all these processes.</a:t>
          </a:r>
        </a:p>
      </dsp:txBody>
      <dsp:txXfrm>
        <a:off x="1252859" y="463"/>
        <a:ext cx="8619803" cy="1084726"/>
      </dsp:txXfrm>
    </dsp:sp>
    <dsp:sp modelId="{171E39A7-56B9-4ECE-9B6D-9869B349D255}">
      <dsp:nvSpPr>
        <dsp:cNvPr id="0" name=""/>
        <dsp:cNvSpPr/>
      </dsp:nvSpPr>
      <dsp:spPr>
        <a:xfrm>
          <a:off x="0" y="1356371"/>
          <a:ext cx="9872663" cy="10847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4795-77D7-4CD6-9BCB-AFB49E592E3A}">
      <dsp:nvSpPr>
        <dsp:cNvPr id="0" name=""/>
        <dsp:cNvSpPr/>
      </dsp:nvSpPr>
      <dsp:spPr>
        <a:xfrm>
          <a:off x="328129" y="1600435"/>
          <a:ext cx="596599" cy="5965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ACFBD-5506-4194-93BA-6E930C7843C5}">
      <dsp:nvSpPr>
        <dsp:cNvPr id="0" name=""/>
        <dsp:cNvSpPr/>
      </dsp:nvSpPr>
      <dsp:spPr>
        <a:xfrm>
          <a:off x="1252859" y="1356371"/>
          <a:ext cx="4442698" cy="108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00" tIns="114800" rIns="114800" bIns="11480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Misgender</a:t>
          </a:r>
          <a:r>
            <a:rPr lang="en-US" sz="1900" kern="1200"/>
            <a:t>:</a:t>
          </a:r>
          <a:r>
            <a:rPr lang="en-US" sz="1900" i="1" kern="1200"/>
            <a:t> </a:t>
          </a:r>
          <a:r>
            <a:rPr lang="en-US" sz="1900" kern="1200"/>
            <a:t>Using pronouns or other words or adjectives that do not align with someone’s gender.</a:t>
          </a:r>
        </a:p>
      </dsp:txBody>
      <dsp:txXfrm>
        <a:off x="1252859" y="1356371"/>
        <a:ext cx="4442698" cy="1084726"/>
      </dsp:txXfrm>
    </dsp:sp>
    <dsp:sp modelId="{C51C172B-21D7-459F-8278-43C74E5453D5}">
      <dsp:nvSpPr>
        <dsp:cNvPr id="0" name=""/>
        <dsp:cNvSpPr/>
      </dsp:nvSpPr>
      <dsp:spPr>
        <a:xfrm>
          <a:off x="5695557" y="1356371"/>
          <a:ext cx="4177105" cy="108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00" tIns="114800" rIns="114800" bIns="114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For example: using she/her pronouns for a man that uses he/him pronouns.</a:t>
          </a:r>
        </a:p>
      </dsp:txBody>
      <dsp:txXfrm>
        <a:off x="5695557" y="1356371"/>
        <a:ext cx="4177105" cy="1084726"/>
      </dsp:txXfrm>
    </dsp:sp>
    <dsp:sp modelId="{70465A47-5B5A-46AB-8496-1DBDCF733F92}">
      <dsp:nvSpPr>
        <dsp:cNvPr id="0" name=""/>
        <dsp:cNvSpPr/>
      </dsp:nvSpPr>
      <dsp:spPr>
        <a:xfrm>
          <a:off x="0" y="2712279"/>
          <a:ext cx="9872663" cy="10847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070E5-4A04-4A35-B332-4FBD4F170B3A}">
      <dsp:nvSpPr>
        <dsp:cNvPr id="0" name=""/>
        <dsp:cNvSpPr/>
      </dsp:nvSpPr>
      <dsp:spPr>
        <a:xfrm>
          <a:off x="328129" y="2956343"/>
          <a:ext cx="596599" cy="5965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23A76-DB3B-423C-9B8F-230F6C6AC504}">
      <dsp:nvSpPr>
        <dsp:cNvPr id="0" name=""/>
        <dsp:cNvSpPr/>
      </dsp:nvSpPr>
      <dsp:spPr>
        <a:xfrm>
          <a:off x="1252859" y="2712279"/>
          <a:ext cx="8619803" cy="108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00" tIns="114800" rIns="114800" bIns="11480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Deadname</a:t>
          </a:r>
          <a:r>
            <a:rPr lang="en-US" sz="1900" kern="1200"/>
            <a:t>: Using someone’s former name instead of the name they currently use.</a:t>
          </a:r>
        </a:p>
      </dsp:txBody>
      <dsp:txXfrm>
        <a:off x="1252859" y="2712279"/>
        <a:ext cx="8619803" cy="108472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35DB2-0370-4601-A015-37DB0D96FE82}">
      <dsp:nvSpPr>
        <dsp:cNvPr id="0" name=""/>
        <dsp:cNvSpPr/>
      </dsp:nvSpPr>
      <dsp:spPr>
        <a:xfrm>
          <a:off x="0" y="2437509"/>
          <a:ext cx="6033977" cy="1599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Most people clearly identify with one or more sets of pronouns, even if we don't consciously think about it</a:t>
          </a:r>
        </a:p>
      </dsp:txBody>
      <dsp:txXfrm>
        <a:off x="0" y="2437509"/>
        <a:ext cx="6033977" cy="1599269"/>
      </dsp:txXfrm>
    </dsp:sp>
    <dsp:sp modelId="{A58E78AB-9C29-48C2-80F1-7AC848EB9E64}">
      <dsp:nvSpPr>
        <dsp:cNvPr id="0" name=""/>
        <dsp:cNvSpPr/>
      </dsp:nvSpPr>
      <dsp:spPr>
        <a:xfrm rot="10800000">
          <a:off x="0" y="1821"/>
          <a:ext cx="6033977" cy="245967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 part of speech that we use in place of repeatedly saying someone’s name when referring to them</a:t>
          </a:r>
        </a:p>
      </dsp:txBody>
      <dsp:txXfrm rot="-10800000">
        <a:off x="0" y="1821"/>
        <a:ext cx="6033977" cy="863346"/>
      </dsp:txXfrm>
    </dsp:sp>
    <dsp:sp modelId="{374AA578-CDB6-4CE3-A8EC-0054BB9EAEDD}">
      <dsp:nvSpPr>
        <dsp:cNvPr id="0" name=""/>
        <dsp:cNvSpPr/>
      </dsp:nvSpPr>
      <dsp:spPr>
        <a:xfrm>
          <a:off x="0" y="865167"/>
          <a:ext cx="6033977" cy="7354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We all have them and use them</a:t>
          </a:r>
        </a:p>
      </dsp:txBody>
      <dsp:txXfrm>
        <a:off x="0" y="865167"/>
        <a:ext cx="6033977" cy="73544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618E4-2DB9-456B-B235-AC4D121FC720}">
      <dsp:nvSpPr>
        <dsp:cNvPr id="0" name=""/>
        <dsp:cNvSpPr/>
      </dsp:nvSpPr>
      <dsp:spPr>
        <a:xfrm>
          <a:off x="0" y="2181"/>
          <a:ext cx="64519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34B4F-4F56-4075-B207-C853619C2982}">
      <dsp:nvSpPr>
        <dsp:cNvPr id="0" name=""/>
        <dsp:cNvSpPr/>
      </dsp:nvSpPr>
      <dsp:spPr>
        <a:xfrm>
          <a:off x="0" y="2181"/>
          <a:ext cx="6451943" cy="1487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t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She/her/hers</a:t>
          </a:r>
        </a:p>
      </dsp:txBody>
      <dsp:txXfrm>
        <a:off x="0" y="2181"/>
        <a:ext cx="6451943" cy="1487841"/>
      </dsp:txXfrm>
    </dsp:sp>
    <dsp:sp modelId="{34139ACD-A598-467B-8CE1-A1E5A1E7F644}">
      <dsp:nvSpPr>
        <dsp:cNvPr id="0" name=""/>
        <dsp:cNvSpPr/>
      </dsp:nvSpPr>
      <dsp:spPr>
        <a:xfrm>
          <a:off x="0" y="1490022"/>
          <a:ext cx="6451943" cy="0"/>
        </a:xfrm>
        <a:prstGeom prst="line">
          <a:avLst/>
        </a:prstGeom>
        <a:solidFill>
          <a:schemeClr val="accent2">
            <a:hueOff val="-716791"/>
            <a:satOff val="-17272"/>
            <a:lumOff val="-10393"/>
            <a:alphaOff val="0"/>
          </a:schemeClr>
        </a:solidFill>
        <a:ln w="19050" cap="flat" cmpd="sng" algn="ctr">
          <a:solidFill>
            <a:schemeClr val="accent2">
              <a:hueOff val="-716791"/>
              <a:satOff val="-17272"/>
              <a:lumOff val="-10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C80E15-528B-4CC1-A5D7-5E94AC495222}">
      <dsp:nvSpPr>
        <dsp:cNvPr id="0" name=""/>
        <dsp:cNvSpPr/>
      </dsp:nvSpPr>
      <dsp:spPr>
        <a:xfrm>
          <a:off x="0" y="1490022"/>
          <a:ext cx="6451943" cy="1487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t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He/him/his</a:t>
          </a:r>
        </a:p>
      </dsp:txBody>
      <dsp:txXfrm>
        <a:off x="0" y="1490022"/>
        <a:ext cx="6451943" cy="1487841"/>
      </dsp:txXfrm>
    </dsp:sp>
    <dsp:sp modelId="{A5923885-EB85-40BB-AED3-1FCBC6D32848}">
      <dsp:nvSpPr>
        <dsp:cNvPr id="0" name=""/>
        <dsp:cNvSpPr/>
      </dsp:nvSpPr>
      <dsp:spPr>
        <a:xfrm>
          <a:off x="0" y="2977864"/>
          <a:ext cx="6451943" cy="0"/>
        </a:xfrm>
        <a:prstGeom prst="line">
          <a:avLst/>
        </a:prstGeom>
        <a:solidFill>
          <a:schemeClr val="accent2">
            <a:hueOff val="-1433582"/>
            <a:satOff val="-34544"/>
            <a:lumOff val="-20785"/>
            <a:alphaOff val="0"/>
          </a:schemeClr>
        </a:solidFill>
        <a:ln w="19050" cap="flat" cmpd="sng" algn="ctr">
          <a:solidFill>
            <a:schemeClr val="accent2">
              <a:hueOff val="-1433582"/>
              <a:satOff val="-34544"/>
              <a:lumOff val="-20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42F86-F426-453A-BCD2-D6231ED02FC0}">
      <dsp:nvSpPr>
        <dsp:cNvPr id="0" name=""/>
        <dsp:cNvSpPr/>
      </dsp:nvSpPr>
      <dsp:spPr>
        <a:xfrm>
          <a:off x="0" y="2977864"/>
          <a:ext cx="6451943" cy="1487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t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They/them/theirs</a:t>
          </a:r>
        </a:p>
      </dsp:txBody>
      <dsp:txXfrm>
        <a:off x="0" y="2977864"/>
        <a:ext cx="6451943" cy="148784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51966-2B9B-4BFB-B4E9-DC84FBC59C7F}">
      <dsp:nvSpPr>
        <dsp:cNvPr id="0" name=""/>
        <dsp:cNvSpPr/>
      </dsp:nvSpPr>
      <dsp:spPr>
        <a:xfrm rot="5400000">
          <a:off x="4001850" y="-1475489"/>
          <a:ext cx="1041201" cy="42564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Demonstrates respect and listening​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Starts building belonging​</a:t>
          </a:r>
        </a:p>
      </dsp:txBody>
      <dsp:txXfrm rot="-5400000">
        <a:off x="2394239" y="182949"/>
        <a:ext cx="4205597" cy="939547"/>
      </dsp:txXfrm>
    </dsp:sp>
    <dsp:sp modelId="{165C2160-D380-4013-8AF4-6956FC1E4103}">
      <dsp:nvSpPr>
        <dsp:cNvPr id="0" name=""/>
        <dsp:cNvSpPr/>
      </dsp:nvSpPr>
      <dsp:spPr>
        <a:xfrm>
          <a:off x="0" y="1971"/>
          <a:ext cx="2394239" cy="1301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Correct pronoun use:​</a:t>
          </a:r>
        </a:p>
      </dsp:txBody>
      <dsp:txXfrm>
        <a:off x="63534" y="65505"/>
        <a:ext cx="2267171" cy="1174433"/>
      </dsp:txXfrm>
    </dsp:sp>
    <dsp:sp modelId="{62AD6295-711D-4515-A72A-2C778E95493F}">
      <dsp:nvSpPr>
        <dsp:cNvPr id="0" name=""/>
        <dsp:cNvSpPr/>
      </dsp:nvSpPr>
      <dsp:spPr>
        <a:xfrm rot="5400000">
          <a:off x="4001850" y="-108912"/>
          <a:ext cx="1041201" cy="42564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Has a significant negative effects on mental health</a:t>
          </a:r>
        </a:p>
      </dsp:txBody>
      <dsp:txXfrm rot="-5400000">
        <a:off x="2394239" y="1549526"/>
        <a:ext cx="4205597" cy="939547"/>
      </dsp:txXfrm>
    </dsp:sp>
    <dsp:sp modelId="{1135B517-810A-4281-AF5B-D71500B3ECC6}">
      <dsp:nvSpPr>
        <dsp:cNvPr id="0" name=""/>
        <dsp:cNvSpPr/>
      </dsp:nvSpPr>
      <dsp:spPr>
        <a:xfrm>
          <a:off x="0" y="1368549"/>
          <a:ext cx="2394239" cy="1301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Incorrect pronoun use:​</a:t>
          </a:r>
        </a:p>
      </dsp:txBody>
      <dsp:txXfrm>
        <a:off x="63534" y="1432083"/>
        <a:ext cx="2267171" cy="1174433"/>
      </dsp:txXfrm>
    </dsp:sp>
    <dsp:sp modelId="{BAF6F061-5A2C-4192-9687-5F374EB30523}">
      <dsp:nvSpPr>
        <dsp:cNvPr id="0" name=""/>
        <dsp:cNvSpPr/>
      </dsp:nvSpPr>
      <dsp:spPr>
        <a:xfrm>
          <a:off x="0" y="2735126"/>
          <a:ext cx="2394239" cy="1301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Transgender people who are accepted and affirmed by their coworkers and colleagues have better mental health and lower rates of suicidal ideation</a:t>
          </a:r>
        </a:p>
      </dsp:txBody>
      <dsp:txXfrm>
        <a:off x="63534" y="2798660"/>
        <a:ext cx="2267171" cy="117443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1F0F5-5553-4A25-9FD4-346840533588}">
      <dsp:nvSpPr>
        <dsp:cNvPr id="0" name=""/>
        <dsp:cNvSpPr/>
      </dsp:nvSpPr>
      <dsp:spPr>
        <a:xfrm>
          <a:off x="630269" y="1971"/>
          <a:ext cx="2445246" cy="12226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Even though it can be challenging to adopt because we are raised to think of gender roles in our society as "normal" or "ideal“…</a:t>
          </a:r>
        </a:p>
      </dsp:txBody>
      <dsp:txXfrm>
        <a:off x="666078" y="37780"/>
        <a:ext cx="2373628" cy="1151005"/>
      </dsp:txXfrm>
    </dsp:sp>
    <dsp:sp modelId="{B2CB0B9F-6A24-47D5-BF73-AB8D65D50AAD}">
      <dsp:nvSpPr>
        <dsp:cNvPr id="0" name=""/>
        <dsp:cNvSpPr/>
      </dsp:nvSpPr>
      <dsp:spPr>
        <a:xfrm>
          <a:off x="630269" y="1407988"/>
          <a:ext cx="2445246" cy="12226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Gender-inclusive language:</a:t>
          </a:r>
        </a:p>
      </dsp:txBody>
      <dsp:txXfrm>
        <a:off x="666078" y="1443797"/>
        <a:ext cx="2373628" cy="1151005"/>
      </dsp:txXfrm>
    </dsp:sp>
    <dsp:sp modelId="{338C3EE8-504E-445A-A5AC-A6A9B69C5CF2}">
      <dsp:nvSpPr>
        <dsp:cNvPr id="0" name=""/>
        <dsp:cNvSpPr/>
      </dsp:nvSpPr>
      <dsp:spPr>
        <a:xfrm rot="18289469">
          <a:off x="2708183" y="1289045"/>
          <a:ext cx="171276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712763" y="2724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521745" y="1273472"/>
        <a:ext cx="85638" cy="85638"/>
      </dsp:txXfrm>
    </dsp:sp>
    <dsp:sp modelId="{B9178384-30C6-4996-82D9-303CA0CFAF98}">
      <dsp:nvSpPr>
        <dsp:cNvPr id="0" name=""/>
        <dsp:cNvSpPr/>
      </dsp:nvSpPr>
      <dsp:spPr>
        <a:xfrm>
          <a:off x="4053614" y="1971"/>
          <a:ext cx="2445246" cy="12226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Decreases exclusion of people based on gender</a:t>
          </a:r>
        </a:p>
      </dsp:txBody>
      <dsp:txXfrm>
        <a:off x="4089423" y="37780"/>
        <a:ext cx="2373628" cy="1151005"/>
      </dsp:txXfrm>
    </dsp:sp>
    <dsp:sp modelId="{399EA1F0-B8D6-494D-8516-F947C3597C42}">
      <dsp:nvSpPr>
        <dsp:cNvPr id="0" name=""/>
        <dsp:cNvSpPr/>
      </dsp:nvSpPr>
      <dsp:spPr>
        <a:xfrm>
          <a:off x="3075515" y="1992053"/>
          <a:ext cx="97809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978098" y="2724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40112" y="1994847"/>
        <a:ext cx="48904" cy="48904"/>
      </dsp:txXfrm>
    </dsp:sp>
    <dsp:sp modelId="{E0D684B7-CC6F-45F9-A0DA-A6EED663116B}">
      <dsp:nvSpPr>
        <dsp:cNvPr id="0" name=""/>
        <dsp:cNvSpPr/>
      </dsp:nvSpPr>
      <dsp:spPr>
        <a:xfrm>
          <a:off x="4053614" y="1407988"/>
          <a:ext cx="2445246" cy="12226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Increase inclusion of transgender, non-binary, and gender expansive people</a:t>
          </a:r>
        </a:p>
      </dsp:txBody>
      <dsp:txXfrm>
        <a:off x="4089423" y="1443797"/>
        <a:ext cx="2373628" cy="1151005"/>
      </dsp:txXfrm>
    </dsp:sp>
    <dsp:sp modelId="{66BE5125-A11B-488A-8750-9F94464C11DD}">
      <dsp:nvSpPr>
        <dsp:cNvPr id="0" name=""/>
        <dsp:cNvSpPr/>
      </dsp:nvSpPr>
      <dsp:spPr>
        <a:xfrm rot="3310531">
          <a:off x="2708183" y="2695062"/>
          <a:ext cx="171276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712763" y="2724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521745" y="2679489"/>
        <a:ext cx="85638" cy="85638"/>
      </dsp:txXfrm>
    </dsp:sp>
    <dsp:sp modelId="{A3583B03-AAF4-4F3D-99D0-03FC7FAE6E18}">
      <dsp:nvSpPr>
        <dsp:cNvPr id="0" name=""/>
        <dsp:cNvSpPr/>
      </dsp:nvSpPr>
      <dsp:spPr>
        <a:xfrm>
          <a:off x="4053614" y="2814004"/>
          <a:ext cx="2445246" cy="12226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Demonstrates that we value each other and respect each other's humanity</a:t>
          </a:r>
        </a:p>
      </dsp:txBody>
      <dsp:txXfrm>
        <a:off x="4089423" y="2849813"/>
        <a:ext cx="2373628" cy="115100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54E51-9AB4-4BD9-B78B-D2E0AA05C18F}">
      <dsp:nvSpPr>
        <dsp:cNvPr id="0" name=""/>
        <dsp:cNvSpPr/>
      </dsp:nvSpPr>
      <dsp:spPr>
        <a:xfrm>
          <a:off x="0" y="492"/>
          <a:ext cx="6597501" cy="11536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819CC-D9DB-45C8-910C-1FB372184421}">
      <dsp:nvSpPr>
        <dsp:cNvPr id="0" name=""/>
        <dsp:cNvSpPr/>
      </dsp:nvSpPr>
      <dsp:spPr>
        <a:xfrm>
          <a:off x="348965" y="260053"/>
          <a:ext cx="634482" cy="6344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4CB56-74BE-4F73-83B9-0AAE1CB30C40}">
      <dsp:nvSpPr>
        <dsp:cNvPr id="0" name=""/>
        <dsp:cNvSpPr/>
      </dsp:nvSpPr>
      <dsp:spPr>
        <a:xfrm>
          <a:off x="1332412" y="492"/>
          <a:ext cx="2968875" cy="115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090" tIns="122090" rIns="122090" bIns="12209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Biases: tendency, preference, or prejudice towards or against something</a:t>
          </a:r>
        </a:p>
      </dsp:txBody>
      <dsp:txXfrm>
        <a:off x="1332412" y="492"/>
        <a:ext cx="2968875" cy="1153604"/>
      </dsp:txXfrm>
    </dsp:sp>
    <dsp:sp modelId="{73ACA88B-2380-4716-8BA5-0576400C4F9A}">
      <dsp:nvSpPr>
        <dsp:cNvPr id="0" name=""/>
        <dsp:cNvSpPr/>
      </dsp:nvSpPr>
      <dsp:spPr>
        <a:xfrm>
          <a:off x="4301288" y="492"/>
          <a:ext cx="2296213" cy="115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090" tIns="122090" rIns="122090" bIns="12209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Most often based on stereotypes or “general knowledge”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Are a normal thing to identify in ourselves and something we can actively work to unlearn</a:t>
          </a:r>
        </a:p>
      </dsp:txBody>
      <dsp:txXfrm>
        <a:off x="4301288" y="492"/>
        <a:ext cx="2296213" cy="1153604"/>
      </dsp:txXfrm>
    </dsp:sp>
    <dsp:sp modelId="{8E5740DF-26A2-423C-843C-C4C02DFCF9F5}">
      <dsp:nvSpPr>
        <dsp:cNvPr id="0" name=""/>
        <dsp:cNvSpPr/>
      </dsp:nvSpPr>
      <dsp:spPr>
        <a:xfrm>
          <a:off x="0" y="1442497"/>
          <a:ext cx="6597501" cy="11536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85494-6794-4511-9A01-B66E518CD9E0}">
      <dsp:nvSpPr>
        <dsp:cNvPr id="0" name=""/>
        <dsp:cNvSpPr/>
      </dsp:nvSpPr>
      <dsp:spPr>
        <a:xfrm>
          <a:off x="348965" y="1702058"/>
          <a:ext cx="634482" cy="6344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281E5-2D8B-4EDC-A55F-2C1E2C095685}">
      <dsp:nvSpPr>
        <dsp:cNvPr id="0" name=""/>
        <dsp:cNvSpPr/>
      </dsp:nvSpPr>
      <dsp:spPr>
        <a:xfrm>
          <a:off x="1332412" y="1442497"/>
          <a:ext cx="2968875" cy="115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090" tIns="122090" rIns="122090" bIns="12209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Bias questionnaires can be helpful to self-reflect</a:t>
          </a:r>
        </a:p>
      </dsp:txBody>
      <dsp:txXfrm>
        <a:off x="1332412" y="1442497"/>
        <a:ext cx="2968875" cy="1153604"/>
      </dsp:txXfrm>
    </dsp:sp>
    <dsp:sp modelId="{798A0304-7DCD-4CA0-9EF9-06B1DB5FF384}">
      <dsp:nvSpPr>
        <dsp:cNvPr id="0" name=""/>
        <dsp:cNvSpPr/>
      </dsp:nvSpPr>
      <dsp:spPr>
        <a:xfrm>
          <a:off x="4301288" y="1442497"/>
          <a:ext cx="2296213" cy="115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090" tIns="122090" rIns="122090" bIns="12209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Can help identify areas of discomfort where we need to work on ourselves</a:t>
          </a:r>
        </a:p>
      </dsp:txBody>
      <dsp:txXfrm>
        <a:off x="4301288" y="1442497"/>
        <a:ext cx="2296213" cy="1153604"/>
      </dsp:txXfrm>
    </dsp:sp>
    <dsp:sp modelId="{ECE1F8B5-85E8-4006-B98F-E198F9329B05}">
      <dsp:nvSpPr>
        <dsp:cNvPr id="0" name=""/>
        <dsp:cNvSpPr/>
      </dsp:nvSpPr>
      <dsp:spPr>
        <a:xfrm>
          <a:off x="0" y="2884503"/>
          <a:ext cx="6597501" cy="11536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9A6DA-D501-443A-8927-FF4A912EFDA3}">
      <dsp:nvSpPr>
        <dsp:cNvPr id="0" name=""/>
        <dsp:cNvSpPr/>
      </dsp:nvSpPr>
      <dsp:spPr>
        <a:xfrm>
          <a:off x="348965" y="3144063"/>
          <a:ext cx="634482" cy="6344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21E91-2EA7-4AA5-8C3C-E2EDD8AEDD60}">
      <dsp:nvSpPr>
        <dsp:cNvPr id="0" name=""/>
        <dsp:cNvSpPr/>
      </dsp:nvSpPr>
      <dsp:spPr>
        <a:xfrm>
          <a:off x="1332412" y="2884503"/>
          <a:ext cx="5265089" cy="115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090" tIns="122090" rIns="122090" bIns="12209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Biases often lead to harmful assumptions about someone's identity or behavior</a:t>
          </a:r>
        </a:p>
      </dsp:txBody>
      <dsp:txXfrm>
        <a:off x="1332412" y="2884503"/>
        <a:ext cx="5265089" cy="115360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D5F30-FD3A-4EB1-BFCA-81EF194F6DF1}">
      <dsp:nvSpPr>
        <dsp:cNvPr id="0" name=""/>
        <dsp:cNvSpPr/>
      </dsp:nvSpPr>
      <dsp:spPr>
        <a:xfrm>
          <a:off x="0" y="2437509"/>
          <a:ext cx="6831419" cy="1599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Use gender neutral language when talking about/asking about partners unless/until you know differently</a:t>
          </a:r>
        </a:p>
      </dsp:txBody>
      <dsp:txXfrm>
        <a:off x="0" y="2437509"/>
        <a:ext cx="6831419" cy="1599269"/>
      </dsp:txXfrm>
    </dsp:sp>
    <dsp:sp modelId="{88E4E0C3-6DF3-4CCE-A4C1-AEB391C8621C}">
      <dsp:nvSpPr>
        <dsp:cNvPr id="0" name=""/>
        <dsp:cNvSpPr/>
      </dsp:nvSpPr>
      <dsp:spPr>
        <a:xfrm rot="10800000">
          <a:off x="0" y="1821"/>
          <a:ext cx="6831419" cy="245967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Avoid guessing or assuming someone’s sexual orientation based on how they act, dress, speak, or other things</a:t>
          </a:r>
        </a:p>
      </dsp:txBody>
      <dsp:txXfrm rot="-10800000">
        <a:off x="0" y="1821"/>
        <a:ext cx="6831419" cy="863346"/>
      </dsp:txXfrm>
    </dsp:sp>
    <dsp:sp modelId="{0D6ABA9C-B180-48ED-A84C-6D09C3780CD5}">
      <dsp:nvSpPr>
        <dsp:cNvPr id="0" name=""/>
        <dsp:cNvSpPr/>
      </dsp:nvSpPr>
      <dsp:spPr>
        <a:xfrm>
          <a:off x="0" y="865167"/>
          <a:ext cx="6831419" cy="7354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This includes the assumption that heterosexuality/being straight is “normal”</a:t>
          </a:r>
        </a:p>
      </dsp:txBody>
      <dsp:txXfrm>
        <a:off x="0" y="865167"/>
        <a:ext cx="6831419" cy="7354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05BEE-1B8D-4CBD-8AEC-00773298E479}">
      <dsp:nvSpPr>
        <dsp:cNvPr id="0" name=""/>
        <dsp:cNvSpPr/>
      </dsp:nvSpPr>
      <dsp:spPr>
        <a:xfrm>
          <a:off x="771" y="24471"/>
          <a:ext cx="3123772" cy="37485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559" tIns="0" rIns="30855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Introduce some terms and ideas relevant to working with, understanding, and supporting the LGBTQ+ community.</a:t>
          </a:r>
        </a:p>
      </dsp:txBody>
      <dsp:txXfrm>
        <a:off x="771" y="1523882"/>
        <a:ext cx="3123772" cy="2249116"/>
      </dsp:txXfrm>
    </dsp:sp>
    <dsp:sp modelId="{7525EA13-FCD0-45D5-809E-12FC4E67E3F2}">
      <dsp:nvSpPr>
        <dsp:cNvPr id="0" name=""/>
        <dsp:cNvSpPr/>
      </dsp:nvSpPr>
      <dsp:spPr>
        <a:xfrm>
          <a:off x="771" y="24471"/>
          <a:ext cx="3123772" cy="1499410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559" tIns="165100" rIns="308559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771" y="24471"/>
        <a:ext cx="3123772" cy="1499410"/>
      </dsp:txXfrm>
    </dsp:sp>
    <dsp:sp modelId="{06DCD50C-0EFB-46E2-83A8-0402E23B1420}">
      <dsp:nvSpPr>
        <dsp:cNvPr id="0" name=""/>
        <dsp:cNvSpPr/>
      </dsp:nvSpPr>
      <dsp:spPr>
        <a:xfrm>
          <a:off x="3374445" y="24471"/>
          <a:ext cx="3123772" cy="3748526"/>
        </a:xfrm>
        <a:prstGeom prst="rect">
          <a:avLst/>
        </a:prstGeom>
        <a:solidFill>
          <a:schemeClr val="accent2">
            <a:hueOff val="-716791"/>
            <a:satOff val="-17272"/>
            <a:lumOff val="-10393"/>
            <a:alphaOff val="0"/>
          </a:schemeClr>
        </a:solidFill>
        <a:ln w="19050" cap="flat" cmpd="sng" algn="ctr">
          <a:solidFill>
            <a:schemeClr val="accent2">
              <a:hueOff val="-716791"/>
              <a:satOff val="-17272"/>
              <a:lumOff val="-10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559" tIns="0" rIns="30855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Provide concrete steps to create and/or maintain affirming and inclusive environments for LGBTQ+ people.</a:t>
          </a:r>
        </a:p>
      </dsp:txBody>
      <dsp:txXfrm>
        <a:off x="3374445" y="1523882"/>
        <a:ext cx="3123772" cy="2249116"/>
      </dsp:txXfrm>
    </dsp:sp>
    <dsp:sp modelId="{8799E0A1-19B3-4B44-BD29-EF930B387F9C}">
      <dsp:nvSpPr>
        <dsp:cNvPr id="0" name=""/>
        <dsp:cNvSpPr/>
      </dsp:nvSpPr>
      <dsp:spPr>
        <a:xfrm>
          <a:off x="3374445" y="24471"/>
          <a:ext cx="3123772" cy="1499410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559" tIns="165100" rIns="308559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374445" y="24471"/>
        <a:ext cx="3123772" cy="1499410"/>
      </dsp:txXfrm>
    </dsp:sp>
    <dsp:sp modelId="{B50F7FF0-141F-4E66-B61C-BAC7908680F1}">
      <dsp:nvSpPr>
        <dsp:cNvPr id="0" name=""/>
        <dsp:cNvSpPr/>
      </dsp:nvSpPr>
      <dsp:spPr>
        <a:xfrm>
          <a:off x="6748119" y="24471"/>
          <a:ext cx="3123772" cy="3748526"/>
        </a:xfrm>
        <a:prstGeom prst="rect">
          <a:avLst/>
        </a:prstGeom>
        <a:solidFill>
          <a:schemeClr val="accent2">
            <a:hueOff val="-1433582"/>
            <a:satOff val="-34544"/>
            <a:lumOff val="-20785"/>
            <a:alphaOff val="0"/>
          </a:schemeClr>
        </a:solidFill>
        <a:ln w="19050" cap="flat" cmpd="sng" algn="ctr">
          <a:solidFill>
            <a:schemeClr val="accent2">
              <a:hueOff val="-1433582"/>
              <a:satOff val="-34544"/>
              <a:lumOff val="-20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559" tIns="0" rIns="30855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Issues faced by LGBTQ+ Elders.</a:t>
          </a:r>
        </a:p>
      </dsp:txBody>
      <dsp:txXfrm>
        <a:off x="6748119" y="1523882"/>
        <a:ext cx="3123772" cy="2249116"/>
      </dsp:txXfrm>
    </dsp:sp>
    <dsp:sp modelId="{6858CD9D-12DC-405A-8D77-D9B88B4BA6EB}">
      <dsp:nvSpPr>
        <dsp:cNvPr id="0" name=""/>
        <dsp:cNvSpPr/>
      </dsp:nvSpPr>
      <dsp:spPr>
        <a:xfrm>
          <a:off x="6748119" y="24471"/>
          <a:ext cx="3123772" cy="1499410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559" tIns="165100" rIns="308559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6748119" y="24471"/>
        <a:ext cx="3123772" cy="149941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ABA2F-D67D-4129-91C9-F29101F48F9A}">
      <dsp:nvSpPr>
        <dsp:cNvPr id="0" name=""/>
        <dsp:cNvSpPr/>
      </dsp:nvSpPr>
      <dsp:spPr>
        <a:xfrm>
          <a:off x="0" y="2437509"/>
          <a:ext cx="7601512" cy="1599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Gender and pronouns may be different</a:t>
          </a:r>
        </a:p>
      </dsp:txBody>
      <dsp:txXfrm>
        <a:off x="0" y="2437509"/>
        <a:ext cx="7601512" cy="863605"/>
      </dsp:txXfrm>
    </dsp:sp>
    <dsp:sp modelId="{53835959-3539-43DA-834E-3A76024788E0}">
      <dsp:nvSpPr>
        <dsp:cNvPr id="0" name=""/>
        <dsp:cNvSpPr/>
      </dsp:nvSpPr>
      <dsp:spPr>
        <a:xfrm>
          <a:off x="0" y="3269129"/>
          <a:ext cx="7601512" cy="7356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Feminine-appearing person can use he/him pronouns</a:t>
          </a:r>
        </a:p>
      </dsp:txBody>
      <dsp:txXfrm>
        <a:off x="0" y="3269129"/>
        <a:ext cx="7601512" cy="735664"/>
      </dsp:txXfrm>
    </dsp:sp>
    <dsp:sp modelId="{AB2B5246-BCF9-45B4-BFD5-9F732A0E8A69}">
      <dsp:nvSpPr>
        <dsp:cNvPr id="0" name=""/>
        <dsp:cNvSpPr/>
      </dsp:nvSpPr>
      <dsp:spPr>
        <a:xfrm rot="10800000">
          <a:off x="0" y="1821"/>
          <a:ext cx="7601512" cy="245967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Avoid idea that we can know someone's gender based off of how they dress, speak, act, move, or anything else.</a:t>
          </a:r>
        </a:p>
      </dsp:txBody>
      <dsp:txXfrm rot="-10800000">
        <a:off x="0" y="1821"/>
        <a:ext cx="7601512" cy="863346"/>
      </dsp:txXfrm>
    </dsp:sp>
    <dsp:sp modelId="{3E8F3EA9-A9C3-4478-9D9E-4EABAC063126}">
      <dsp:nvSpPr>
        <dsp:cNvPr id="0" name=""/>
        <dsp:cNvSpPr/>
      </dsp:nvSpPr>
      <dsp:spPr>
        <a:xfrm>
          <a:off x="3711" y="865167"/>
          <a:ext cx="2531362" cy="7354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Cisgender and transgender women don't have to be feminine</a:t>
          </a:r>
        </a:p>
      </dsp:txBody>
      <dsp:txXfrm>
        <a:off x="3711" y="865167"/>
        <a:ext cx="2531362" cy="735443"/>
      </dsp:txXfrm>
    </dsp:sp>
    <dsp:sp modelId="{65D65C7E-F389-44B0-8342-81403998A7E5}">
      <dsp:nvSpPr>
        <dsp:cNvPr id="0" name=""/>
        <dsp:cNvSpPr/>
      </dsp:nvSpPr>
      <dsp:spPr>
        <a:xfrm>
          <a:off x="2535074" y="865167"/>
          <a:ext cx="2531362" cy="7354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Cisgender and transgender men don't have to be masculine</a:t>
          </a:r>
        </a:p>
      </dsp:txBody>
      <dsp:txXfrm>
        <a:off x="2535074" y="865167"/>
        <a:ext cx="2531362" cy="735443"/>
      </dsp:txXfrm>
    </dsp:sp>
    <dsp:sp modelId="{55CC458C-9AAF-44A7-BB25-DA67B5C2C2EC}">
      <dsp:nvSpPr>
        <dsp:cNvPr id="0" name=""/>
        <dsp:cNvSpPr/>
      </dsp:nvSpPr>
      <dsp:spPr>
        <a:xfrm>
          <a:off x="5066437" y="865167"/>
          <a:ext cx="2531362" cy="7354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Non-binary people don't have to be androgynous</a:t>
          </a:r>
        </a:p>
      </dsp:txBody>
      <dsp:txXfrm>
        <a:off x="5066437" y="865167"/>
        <a:ext cx="2531362" cy="73544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9937F-111B-4297-9E58-56AF6DE07B33}">
      <dsp:nvSpPr>
        <dsp:cNvPr id="0" name=""/>
        <dsp:cNvSpPr/>
      </dsp:nvSpPr>
      <dsp:spPr>
        <a:xfrm>
          <a:off x="0" y="656272"/>
          <a:ext cx="7134447" cy="12115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468CC-96F4-4371-8F41-1A464A0C493D}">
      <dsp:nvSpPr>
        <dsp:cNvPr id="0" name=""/>
        <dsp:cNvSpPr/>
      </dsp:nvSpPr>
      <dsp:spPr>
        <a:xfrm>
          <a:off x="366502" y="928877"/>
          <a:ext cx="666369" cy="6663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233DE-4E59-4C9B-9AD8-C93611EAEB27}">
      <dsp:nvSpPr>
        <dsp:cNvPr id="0" name=""/>
        <dsp:cNvSpPr/>
      </dsp:nvSpPr>
      <dsp:spPr>
        <a:xfrm>
          <a:off x="1399374" y="656272"/>
          <a:ext cx="5735072" cy="1211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128226" rIns="128226" bIns="12822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Biases can show up as subtle, indirect, or unintentional instances of discrimination and harm directed at marginalized communities</a:t>
          </a:r>
        </a:p>
      </dsp:txBody>
      <dsp:txXfrm>
        <a:off x="1399374" y="656272"/>
        <a:ext cx="5735072" cy="1211580"/>
      </dsp:txXfrm>
    </dsp:sp>
    <dsp:sp modelId="{61DC55F1-D037-4995-8565-765854185AD4}">
      <dsp:nvSpPr>
        <dsp:cNvPr id="0" name=""/>
        <dsp:cNvSpPr/>
      </dsp:nvSpPr>
      <dsp:spPr>
        <a:xfrm>
          <a:off x="0" y="2170747"/>
          <a:ext cx="7134447" cy="12115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919608-D297-4588-AD33-DB439BAA7D1F}">
      <dsp:nvSpPr>
        <dsp:cNvPr id="0" name=""/>
        <dsp:cNvSpPr/>
      </dsp:nvSpPr>
      <dsp:spPr>
        <a:xfrm>
          <a:off x="366502" y="2443352"/>
          <a:ext cx="666369" cy="6663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74A5F-E47E-4FED-8358-610EC7A40582}">
      <dsp:nvSpPr>
        <dsp:cNvPr id="0" name=""/>
        <dsp:cNvSpPr/>
      </dsp:nvSpPr>
      <dsp:spPr>
        <a:xfrm>
          <a:off x="1399374" y="2170747"/>
          <a:ext cx="5735072" cy="1211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128226" rIns="128226" bIns="12822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With or without intending to, our biases can cause us to engage in exclusionary behaviors that make people feel unwelcome or unable to be themselves</a:t>
          </a:r>
        </a:p>
      </dsp:txBody>
      <dsp:txXfrm>
        <a:off x="1399374" y="2170747"/>
        <a:ext cx="5735072" cy="121158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3F2FD-6CC8-41F7-8A6D-E27435769A98}">
      <dsp:nvSpPr>
        <dsp:cNvPr id="0" name=""/>
        <dsp:cNvSpPr/>
      </dsp:nvSpPr>
      <dsp:spPr>
        <a:xfrm rot="5400000">
          <a:off x="6324679" y="-2671206"/>
          <a:ext cx="777746" cy="63186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“I don’t care if you’re gay, trans, whatever, I just don’t want to know about it.”</a:t>
          </a:r>
        </a:p>
      </dsp:txBody>
      <dsp:txXfrm rot="-5400000">
        <a:off x="3554234" y="137205"/>
        <a:ext cx="6280671" cy="701814"/>
      </dsp:txXfrm>
    </dsp:sp>
    <dsp:sp modelId="{9BA379DC-E0EC-42BA-9B22-1865E17130DA}">
      <dsp:nvSpPr>
        <dsp:cNvPr id="0" name=""/>
        <dsp:cNvSpPr/>
      </dsp:nvSpPr>
      <dsp:spPr>
        <a:xfrm>
          <a:off x="0" y="2021"/>
          <a:ext cx="3554233" cy="972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Verbal or nonverbal cues that indicate discomfort with LGBTQ+ people</a:t>
          </a:r>
        </a:p>
      </dsp:txBody>
      <dsp:txXfrm>
        <a:off x="47458" y="49479"/>
        <a:ext cx="3459317" cy="877266"/>
      </dsp:txXfrm>
    </dsp:sp>
    <dsp:sp modelId="{33069BDB-1BF6-4509-A0B2-1B00526E4C66}">
      <dsp:nvSpPr>
        <dsp:cNvPr id="0" name=""/>
        <dsp:cNvSpPr/>
      </dsp:nvSpPr>
      <dsp:spPr>
        <a:xfrm rot="5400000">
          <a:off x="6324679" y="-1650414"/>
          <a:ext cx="777746" cy="63186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“There weren't any of these non-binary people when I was growing up.”</a:t>
          </a:r>
        </a:p>
      </dsp:txBody>
      <dsp:txXfrm rot="-5400000">
        <a:off x="3554234" y="1157997"/>
        <a:ext cx="6280671" cy="701814"/>
      </dsp:txXfrm>
    </dsp:sp>
    <dsp:sp modelId="{54E6D33F-A2D9-4D8E-B9C8-C633747D2C24}">
      <dsp:nvSpPr>
        <dsp:cNvPr id="0" name=""/>
        <dsp:cNvSpPr/>
      </dsp:nvSpPr>
      <dsp:spPr>
        <a:xfrm>
          <a:off x="0" y="1022812"/>
          <a:ext cx="3554233" cy="972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Erasing the existence of sexuality and gender variation in global history</a:t>
          </a:r>
        </a:p>
      </dsp:txBody>
      <dsp:txXfrm>
        <a:off x="47458" y="1070270"/>
        <a:ext cx="3459317" cy="877266"/>
      </dsp:txXfrm>
    </dsp:sp>
    <dsp:sp modelId="{B92CFA18-724F-40F7-9A15-81412049AA53}">
      <dsp:nvSpPr>
        <dsp:cNvPr id="0" name=""/>
        <dsp:cNvSpPr/>
      </dsp:nvSpPr>
      <dsp:spPr>
        <a:xfrm rot="5400000">
          <a:off x="6324679" y="-629622"/>
          <a:ext cx="777746" cy="63186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“Are you on hormones?” or “Who’s the man in the relationship?”</a:t>
          </a:r>
        </a:p>
      </dsp:txBody>
      <dsp:txXfrm rot="-5400000">
        <a:off x="3554234" y="2178789"/>
        <a:ext cx="6280671" cy="701814"/>
      </dsp:txXfrm>
    </dsp:sp>
    <dsp:sp modelId="{F57C9403-194B-48CB-BF97-C01ABD83D607}">
      <dsp:nvSpPr>
        <dsp:cNvPr id="0" name=""/>
        <dsp:cNvSpPr/>
      </dsp:nvSpPr>
      <dsp:spPr>
        <a:xfrm>
          <a:off x="0" y="2043604"/>
          <a:ext cx="3554233" cy="972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Denial of privacy</a:t>
          </a:r>
        </a:p>
      </dsp:txBody>
      <dsp:txXfrm>
        <a:off x="47458" y="2091062"/>
        <a:ext cx="3459317" cy="877266"/>
      </dsp:txXfrm>
    </dsp:sp>
    <dsp:sp modelId="{FB1199FA-FD41-4565-BBA5-DDC0B1141440}">
      <dsp:nvSpPr>
        <dsp:cNvPr id="0" name=""/>
        <dsp:cNvSpPr/>
      </dsp:nvSpPr>
      <dsp:spPr>
        <a:xfrm rot="5400000">
          <a:off x="6324679" y="391168"/>
          <a:ext cx="777746" cy="63186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“Don’t you all love Lady Gaga?” or “Gay men have it so easy.”</a:t>
          </a:r>
        </a:p>
      </dsp:txBody>
      <dsp:txXfrm rot="-5400000">
        <a:off x="3554234" y="3199579"/>
        <a:ext cx="6280671" cy="701814"/>
      </dsp:txXfrm>
    </dsp:sp>
    <dsp:sp modelId="{988E7F8F-F0FF-41EC-A572-483764F83E7C}">
      <dsp:nvSpPr>
        <dsp:cNvPr id="0" name=""/>
        <dsp:cNvSpPr/>
      </dsp:nvSpPr>
      <dsp:spPr>
        <a:xfrm>
          <a:off x="0" y="3064396"/>
          <a:ext cx="3554233" cy="972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Assuming a universal LGBTQ+ experience or culture</a:t>
          </a:r>
        </a:p>
      </dsp:txBody>
      <dsp:txXfrm>
        <a:off x="47458" y="3111854"/>
        <a:ext cx="3459317" cy="87726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DEB20-ED89-4B1C-B799-780025226343}">
      <dsp:nvSpPr>
        <dsp:cNvPr id="0" name=""/>
        <dsp:cNvSpPr/>
      </dsp:nvSpPr>
      <dsp:spPr>
        <a:xfrm>
          <a:off x="0" y="13915"/>
          <a:ext cx="3085207" cy="18511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Acceptance &amp; Respect</a:t>
          </a:r>
        </a:p>
      </dsp:txBody>
      <dsp:txXfrm>
        <a:off x="0" y="13915"/>
        <a:ext cx="3085207" cy="1851124"/>
      </dsp:txXfrm>
    </dsp:sp>
    <dsp:sp modelId="{971E3952-5631-4DC6-819A-B135D3A6CDBC}">
      <dsp:nvSpPr>
        <dsp:cNvPr id="0" name=""/>
        <dsp:cNvSpPr/>
      </dsp:nvSpPr>
      <dsp:spPr>
        <a:xfrm>
          <a:off x="3393727" y="13915"/>
          <a:ext cx="3085207" cy="18511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Access to Services</a:t>
          </a:r>
        </a:p>
      </dsp:txBody>
      <dsp:txXfrm>
        <a:off x="3393727" y="13915"/>
        <a:ext cx="3085207" cy="1851124"/>
      </dsp:txXfrm>
    </dsp:sp>
    <dsp:sp modelId="{7D9757AE-518F-44CB-A7D2-CD33DD92EE1B}">
      <dsp:nvSpPr>
        <dsp:cNvPr id="0" name=""/>
        <dsp:cNvSpPr/>
      </dsp:nvSpPr>
      <dsp:spPr>
        <a:xfrm>
          <a:off x="6787455" y="13915"/>
          <a:ext cx="3085207" cy="18511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Inclusion of Important People</a:t>
          </a:r>
        </a:p>
      </dsp:txBody>
      <dsp:txXfrm>
        <a:off x="6787455" y="13915"/>
        <a:ext cx="3085207" cy="1851124"/>
      </dsp:txXfrm>
    </dsp:sp>
    <dsp:sp modelId="{7124CEC4-CD6C-4566-83DC-E733B0B5FB4A}">
      <dsp:nvSpPr>
        <dsp:cNvPr id="0" name=""/>
        <dsp:cNvSpPr/>
      </dsp:nvSpPr>
      <dsp:spPr>
        <a:xfrm>
          <a:off x="1696863" y="2173560"/>
          <a:ext cx="3085207" cy="18511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Right to be Known &amp; to be Authentic</a:t>
          </a:r>
        </a:p>
      </dsp:txBody>
      <dsp:txXfrm>
        <a:off x="1696863" y="2173560"/>
        <a:ext cx="3085207" cy="1851124"/>
      </dsp:txXfrm>
    </dsp:sp>
    <dsp:sp modelId="{231D7119-5B35-46D4-93FF-094618C17317}">
      <dsp:nvSpPr>
        <dsp:cNvPr id="0" name=""/>
        <dsp:cNvSpPr/>
      </dsp:nvSpPr>
      <dsp:spPr>
        <a:xfrm>
          <a:off x="5090591" y="2173560"/>
          <a:ext cx="3085207" cy="18511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Right to Privacy</a:t>
          </a:r>
        </a:p>
      </dsp:txBody>
      <dsp:txXfrm>
        <a:off x="5090591" y="2173560"/>
        <a:ext cx="3085207" cy="185112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49829-0C7E-4D41-AFBA-3007329BD2D0}">
      <dsp:nvSpPr>
        <dsp:cNvPr id="0" name=""/>
        <dsp:cNvSpPr/>
      </dsp:nvSpPr>
      <dsp:spPr>
        <a:xfrm>
          <a:off x="1205" y="0"/>
          <a:ext cx="3133413" cy="4038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 Black" panose="020B0A04020102020204" pitchFamily="34" charset="0"/>
            </a:rPr>
            <a:t>Stigma</a:t>
          </a:r>
        </a:p>
      </dsp:txBody>
      <dsp:txXfrm>
        <a:off x="1205" y="0"/>
        <a:ext cx="3133413" cy="1211580"/>
      </dsp:txXfrm>
    </dsp:sp>
    <dsp:sp modelId="{733441B8-FE75-4321-99F3-A8B7773E2FE1}">
      <dsp:nvSpPr>
        <dsp:cNvPr id="0" name=""/>
        <dsp:cNvSpPr/>
      </dsp:nvSpPr>
      <dsp:spPr>
        <a:xfrm>
          <a:off x="314546" y="1211678"/>
          <a:ext cx="2506730" cy="588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latin typeface="Arial Black" panose="020B0A04020102020204" pitchFamily="34" charset="0"/>
            </a:rPr>
            <a:t>Criminalization and </a:t>
          </a:r>
          <a:r>
            <a:rPr lang="en-US" sz="1500" b="0" kern="1200" dirty="0" err="1">
              <a:latin typeface="Arial Black" panose="020B0A04020102020204" pitchFamily="34" charset="0"/>
            </a:rPr>
            <a:t>Pathologizing</a:t>
          </a:r>
          <a:endParaRPr lang="en-US" sz="1500" b="0" kern="1200" dirty="0"/>
        </a:p>
      </dsp:txBody>
      <dsp:txXfrm>
        <a:off x="331778" y="1228910"/>
        <a:ext cx="2472266" cy="553874"/>
      </dsp:txXfrm>
    </dsp:sp>
    <dsp:sp modelId="{6FE3ED1B-0961-49AA-A021-AFEED75BFF0B}">
      <dsp:nvSpPr>
        <dsp:cNvPr id="0" name=""/>
        <dsp:cNvSpPr/>
      </dsp:nvSpPr>
      <dsp:spPr>
        <a:xfrm>
          <a:off x="314546" y="1890530"/>
          <a:ext cx="2506730" cy="588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Microagressions</a:t>
          </a:r>
          <a:endParaRPr lang="en-US" sz="1500" kern="1200" dirty="0"/>
        </a:p>
      </dsp:txBody>
      <dsp:txXfrm>
        <a:off x="331778" y="1907762"/>
        <a:ext cx="2472266" cy="553874"/>
      </dsp:txXfrm>
    </dsp:sp>
    <dsp:sp modelId="{B1033982-F422-4614-B604-EA773AC1C8BB}">
      <dsp:nvSpPr>
        <dsp:cNvPr id="0" name=""/>
        <dsp:cNvSpPr/>
      </dsp:nvSpPr>
      <dsp:spPr>
        <a:xfrm>
          <a:off x="314546" y="2569381"/>
          <a:ext cx="2506730" cy="588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Made to Feel Unwelcome in Certain Settings</a:t>
          </a:r>
        </a:p>
      </dsp:txBody>
      <dsp:txXfrm>
        <a:off x="331778" y="2586613"/>
        <a:ext cx="2472266" cy="553874"/>
      </dsp:txXfrm>
    </dsp:sp>
    <dsp:sp modelId="{3E71965F-7310-4CBD-AA2A-DE4B8EEFE24D}">
      <dsp:nvSpPr>
        <dsp:cNvPr id="0" name=""/>
        <dsp:cNvSpPr/>
      </dsp:nvSpPr>
      <dsp:spPr>
        <a:xfrm>
          <a:off x="314546" y="3248233"/>
          <a:ext cx="2506730" cy="588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Impact of Stigmatizing Laws</a:t>
          </a:r>
        </a:p>
      </dsp:txBody>
      <dsp:txXfrm>
        <a:off x="331778" y="3265465"/>
        <a:ext cx="2472266" cy="553874"/>
      </dsp:txXfrm>
    </dsp:sp>
    <dsp:sp modelId="{6A461790-183E-4662-9569-0FFE1D237F0C}">
      <dsp:nvSpPr>
        <dsp:cNvPr id="0" name=""/>
        <dsp:cNvSpPr/>
      </dsp:nvSpPr>
      <dsp:spPr>
        <a:xfrm>
          <a:off x="3369624" y="0"/>
          <a:ext cx="3133413" cy="4038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+mj-lt"/>
            </a:rPr>
            <a:t>Reliance on Families of Choice</a:t>
          </a:r>
        </a:p>
      </dsp:txBody>
      <dsp:txXfrm>
        <a:off x="3369624" y="0"/>
        <a:ext cx="3133413" cy="1211580"/>
      </dsp:txXfrm>
    </dsp:sp>
    <dsp:sp modelId="{1FD1B6E5-6531-441B-A360-1D16E9FBB244}">
      <dsp:nvSpPr>
        <dsp:cNvPr id="0" name=""/>
        <dsp:cNvSpPr/>
      </dsp:nvSpPr>
      <dsp:spPr>
        <a:xfrm>
          <a:off x="3682966" y="1211925"/>
          <a:ext cx="2506730" cy="793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Estrangement from </a:t>
          </a:r>
          <a:br>
            <a:rPr lang="en-US" sz="1500" kern="1200" dirty="0"/>
          </a:br>
          <a:r>
            <a:rPr lang="en-US" sz="1500" kern="1200" dirty="0"/>
            <a:t>Family of Origin</a:t>
          </a:r>
        </a:p>
      </dsp:txBody>
      <dsp:txXfrm>
        <a:off x="3706205" y="1235164"/>
        <a:ext cx="2460252" cy="746945"/>
      </dsp:txXfrm>
    </dsp:sp>
    <dsp:sp modelId="{CC9C65F3-6B73-4FE1-BB4E-9C7C9F2FB0A1}">
      <dsp:nvSpPr>
        <dsp:cNvPr id="0" name=""/>
        <dsp:cNvSpPr/>
      </dsp:nvSpPr>
      <dsp:spPr>
        <a:xfrm>
          <a:off x="3682966" y="2127413"/>
          <a:ext cx="2506730" cy="793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Less Likely to Marry</a:t>
          </a:r>
        </a:p>
      </dsp:txBody>
      <dsp:txXfrm>
        <a:off x="3706205" y="2150652"/>
        <a:ext cx="2460252" cy="746945"/>
      </dsp:txXfrm>
    </dsp:sp>
    <dsp:sp modelId="{82BB688D-57F4-46AD-81E4-0CDD6F0FE4E3}">
      <dsp:nvSpPr>
        <dsp:cNvPr id="0" name=""/>
        <dsp:cNvSpPr/>
      </dsp:nvSpPr>
      <dsp:spPr>
        <a:xfrm>
          <a:off x="3682966" y="3042901"/>
          <a:ext cx="2506730" cy="793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Less Likely to Have Children or Have Children Removed</a:t>
          </a:r>
        </a:p>
      </dsp:txBody>
      <dsp:txXfrm>
        <a:off x="3706205" y="3066140"/>
        <a:ext cx="2460252" cy="746945"/>
      </dsp:txXfrm>
    </dsp:sp>
    <dsp:sp modelId="{30EB99AE-BF68-4183-839D-3F9A947F4D8C}">
      <dsp:nvSpPr>
        <dsp:cNvPr id="0" name=""/>
        <dsp:cNvSpPr/>
      </dsp:nvSpPr>
      <dsp:spPr>
        <a:xfrm>
          <a:off x="6738044" y="0"/>
          <a:ext cx="3133413" cy="4038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 Black" panose="020B0A04020102020204" pitchFamily="34" charset="0"/>
            </a:rPr>
            <a:t>Unequal Treatment: Laws/Regulations</a:t>
          </a:r>
          <a:endParaRPr lang="en-US" sz="2100" kern="1200" dirty="0"/>
        </a:p>
      </dsp:txBody>
      <dsp:txXfrm>
        <a:off x="6738044" y="0"/>
        <a:ext cx="3133413" cy="1211580"/>
      </dsp:txXfrm>
    </dsp:sp>
    <dsp:sp modelId="{12BACA66-D1E8-45E8-A08C-809699F38F51}">
      <dsp:nvSpPr>
        <dsp:cNvPr id="0" name=""/>
        <dsp:cNvSpPr/>
      </dsp:nvSpPr>
      <dsp:spPr>
        <a:xfrm>
          <a:off x="7051385" y="1211925"/>
          <a:ext cx="2506730" cy="793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Less Access to </a:t>
          </a:r>
          <a:br>
            <a:rPr lang="en-US" sz="1500" kern="1200" dirty="0"/>
          </a:br>
          <a:r>
            <a:rPr lang="en-US" sz="1500" kern="1200" dirty="0"/>
            <a:t>Community/Healthcare Spaces</a:t>
          </a:r>
        </a:p>
      </dsp:txBody>
      <dsp:txXfrm>
        <a:off x="7074624" y="1235164"/>
        <a:ext cx="2460252" cy="746945"/>
      </dsp:txXfrm>
    </dsp:sp>
    <dsp:sp modelId="{59350083-E12F-42F4-8711-487929135181}">
      <dsp:nvSpPr>
        <dsp:cNvPr id="0" name=""/>
        <dsp:cNvSpPr/>
      </dsp:nvSpPr>
      <dsp:spPr>
        <a:xfrm>
          <a:off x="7051385" y="2127413"/>
          <a:ext cx="2506730" cy="793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Access to Care, Jobs, Marriage Benefits, etc. Dishonorable Discharge.</a:t>
          </a:r>
        </a:p>
      </dsp:txBody>
      <dsp:txXfrm>
        <a:off x="7074624" y="2150652"/>
        <a:ext cx="2460252" cy="746945"/>
      </dsp:txXfrm>
    </dsp:sp>
    <dsp:sp modelId="{508D216A-6C76-40DD-A686-20AE4FD1A508}">
      <dsp:nvSpPr>
        <dsp:cNvPr id="0" name=""/>
        <dsp:cNvSpPr/>
      </dsp:nvSpPr>
      <dsp:spPr>
        <a:xfrm>
          <a:off x="7051385" y="3042901"/>
          <a:ext cx="2506730" cy="793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Forms/Policies/Marketing</a:t>
          </a:r>
        </a:p>
      </dsp:txBody>
      <dsp:txXfrm>
        <a:off x="7074624" y="3066140"/>
        <a:ext cx="2460252" cy="74694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9B6C6-86B8-4A51-AB69-CF8A2957CCE1}">
      <dsp:nvSpPr>
        <dsp:cNvPr id="0" name=""/>
        <dsp:cNvSpPr/>
      </dsp:nvSpPr>
      <dsp:spPr>
        <a:xfrm>
          <a:off x="0" y="13915"/>
          <a:ext cx="3085207" cy="18511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Public Benefit Programs</a:t>
          </a:r>
        </a:p>
      </dsp:txBody>
      <dsp:txXfrm>
        <a:off x="0" y="13915"/>
        <a:ext cx="3085207" cy="1851124"/>
      </dsp:txXfrm>
    </dsp:sp>
    <dsp:sp modelId="{44D6CFF6-B552-4F3E-8436-050B784A43C5}">
      <dsp:nvSpPr>
        <dsp:cNvPr id="0" name=""/>
        <dsp:cNvSpPr/>
      </dsp:nvSpPr>
      <dsp:spPr>
        <a:xfrm>
          <a:off x="3393727" y="13915"/>
          <a:ext cx="3085207" cy="18511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Access to Marriage, Health Care</a:t>
          </a:r>
        </a:p>
      </dsp:txBody>
      <dsp:txXfrm>
        <a:off x="3393727" y="13915"/>
        <a:ext cx="3085207" cy="1851124"/>
      </dsp:txXfrm>
    </dsp:sp>
    <dsp:sp modelId="{6468CA53-FFA7-43E8-B795-234CF296D2E2}">
      <dsp:nvSpPr>
        <dsp:cNvPr id="0" name=""/>
        <dsp:cNvSpPr/>
      </dsp:nvSpPr>
      <dsp:spPr>
        <a:xfrm>
          <a:off x="6787455" y="13915"/>
          <a:ext cx="3085207" cy="18511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Estate Taxes &amp; Inheritance Laws</a:t>
          </a:r>
        </a:p>
      </dsp:txBody>
      <dsp:txXfrm>
        <a:off x="6787455" y="13915"/>
        <a:ext cx="3085207" cy="1851124"/>
      </dsp:txXfrm>
    </dsp:sp>
    <dsp:sp modelId="{8C0924F3-F988-42BE-818B-4311F51D54AF}">
      <dsp:nvSpPr>
        <dsp:cNvPr id="0" name=""/>
        <dsp:cNvSpPr/>
      </dsp:nvSpPr>
      <dsp:spPr>
        <a:xfrm>
          <a:off x="1696863" y="2173560"/>
          <a:ext cx="3085207" cy="18511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Private &amp; Military Benefits</a:t>
          </a:r>
        </a:p>
      </dsp:txBody>
      <dsp:txXfrm>
        <a:off x="1696863" y="2173560"/>
        <a:ext cx="3085207" cy="1851124"/>
      </dsp:txXfrm>
    </dsp:sp>
    <dsp:sp modelId="{6F5F6EFA-3511-4206-98BE-C53FA62FE706}">
      <dsp:nvSpPr>
        <dsp:cNvPr id="0" name=""/>
        <dsp:cNvSpPr/>
      </dsp:nvSpPr>
      <dsp:spPr>
        <a:xfrm>
          <a:off x="5090591" y="2173560"/>
          <a:ext cx="3085207" cy="18511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Child Custody</a:t>
          </a:r>
        </a:p>
      </dsp:txBody>
      <dsp:txXfrm>
        <a:off x="5090591" y="2173560"/>
        <a:ext cx="3085207" cy="185112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43F27-9371-4856-AED3-BFE029002237}">
      <dsp:nvSpPr>
        <dsp:cNvPr id="0" name=""/>
        <dsp:cNvSpPr/>
      </dsp:nvSpPr>
      <dsp:spPr>
        <a:xfrm>
          <a:off x="0" y="407579"/>
          <a:ext cx="987266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C3C90-B156-4EF6-BC36-4131BF3B7D14}">
      <dsp:nvSpPr>
        <dsp:cNvPr id="0" name=""/>
        <dsp:cNvSpPr/>
      </dsp:nvSpPr>
      <dsp:spPr>
        <a:xfrm>
          <a:off x="493633" y="82859"/>
          <a:ext cx="691086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214" tIns="0" rIns="26121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Chosen Family</a:t>
          </a:r>
        </a:p>
      </dsp:txBody>
      <dsp:txXfrm>
        <a:off x="525336" y="114562"/>
        <a:ext cx="6847458" cy="586034"/>
      </dsp:txXfrm>
    </dsp:sp>
    <dsp:sp modelId="{85794F9E-CFF2-4914-938E-30CD49C724AE}">
      <dsp:nvSpPr>
        <dsp:cNvPr id="0" name=""/>
        <dsp:cNvSpPr/>
      </dsp:nvSpPr>
      <dsp:spPr>
        <a:xfrm>
          <a:off x="0" y="1405499"/>
          <a:ext cx="987266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2EDB5-6F1A-404A-B5AD-5183AF4393AC}">
      <dsp:nvSpPr>
        <dsp:cNvPr id="0" name=""/>
        <dsp:cNvSpPr/>
      </dsp:nvSpPr>
      <dsp:spPr>
        <a:xfrm>
          <a:off x="493633" y="1080779"/>
          <a:ext cx="691086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214" tIns="0" rIns="26121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Mutual Aid</a:t>
          </a:r>
        </a:p>
      </dsp:txBody>
      <dsp:txXfrm>
        <a:off x="525336" y="1112482"/>
        <a:ext cx="6847458" cy="586034"/>
      </dsp:txXfrm>
    </dsp:sp>
    <dsp:sp modelId="{9D8097D5-51CD-47F4-9A2B-ADDE09C98032}">
      <dsp:nvSpPr>
        <dsp:cNvPr id="0" name=""/>
        <dsp:cNvSpPr/>
      </dsp:nvSpPr>
      <dsp:spPr>
        <a:xfrm>
          <a:off x="0" y="2403419"/>
          <a:ext cx="987266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5C981-72A0-4969-9F4B-10107AD1209A}">
      <dsp:nvSpPr>
        <dsp:cNvPr id="0" name=""/>
        <dsp:cNvSpPr/>
      </dsp:nvSpPr>
      <dsp:spPr>
        <a:xfrm>
          <a:off x="493633" y="2078699"/>
          <a:ext cx="691086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214" tIns="0" rIns="26121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Joy &amp; Celebration of Identity</a:t>
          </a:r>
        </a:p>
      </dsp:txBody>
      <dsp:txXfrm>
        <a:off x="525336" y="2110402"/>
        <a:ext cx="6847458" cy="586034"/>
      </dsp:txXfrm>
    </dsp:sp>
    <dsp:sp modelId="{5DFB1163-9C88-4A5F-925A-620ACD486576}">
      <dsp:nvSpPr>
        <dsp:cNvPr id="0" name=""/>
        <dsp:cNvSpPr/>
      </dsp:nvSpPr>
      <dsp:spPr>
        <a:xfrm>
          <a:off x="0" y="3401340"/>
          <a:ext cx="987266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831F4-E6D3-4526-9ECF-1BDBFA4DA8FF}">
      <dsp:nvSpPr>
        <dsp:cNvPr id="0" name=""/>
        <dsp:cNvSpPr/>
      </dsp:nvSpPr>
      <dsp:spPr>
        <a:xfrm>
          <a:off x="493633" y="3076620"/>
          <a:ext cx="691086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214" tIns="0" rIns="26121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More?</a:t>
          </a:r>
        </a:p>
      </dsp:txBody>
      <dsp:txXfrm>
        <a:off x="525336" y="3108323"/>
        <a:ext cx="6847458" cy="58603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77CE8-CAEA-4AC4-AB98-8DC73D05641A}">
      <dsp:nvSpPr>
        <dsp:cNvPr id="0" name=""/>
        <dsp:cNvSpPr/>
      </dsp:nvSpPr>
      <dsp:spPr>
        <a:xfrm>
          <a:off x="0" y="492"/>
          <a:ext cx="6677786" cy="11536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47843-E690-4F3A-8A5F-75EDA4B60DA6}">
      <dsp:nvSpPr>
        <dsp:cNvPr id="0" name=""/>
        <dsp:cNvSpPr/>
      </dsp:nvSpPr>
      <dsp:spPr>
        <a:xfrm>
          <a:off x="348965" y="260053"/>
          <a:ext cx="634482" cy="6344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0B0FF-8524-4FDD-8D1F-EB900D31BA77}">
      <dsp:nvSpPr>
        <dsp:cNvPr id="0" name=""/>
        <dsp:cNvSpPr/>
      </dsp:nvSpPr>
      <dsp:spPr>
        <a:xfrm>
          <a:off x="1332412" y="492"/>
          <a:ext cx="5345374" cy="115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090" tIns="122090" rIns="122090" bIns="12209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Seek out high-quality, reliable sources of information.</a:t>
          </a:r>
        </a:p>
      </dsp:txBody>
      <dsp:txXfrm>
        <a:off x="1332412" y="492"/>
        <a:ext cx="5345374" cy="1153604"/>
      </dsp:txXfrm>
    </dsp:sp>
    <dsp:sp modelId="{4A6C2DFC-7EA9-43AE-8E28-A2959F2C0C24}">
      <dsp:nvSpPr>
        <dsp:cNvPr id="0" name=""/>
        <dsp:cNvSpPr/>
      </dsp:nvSpPr>
      <dsp:spPr>
        <a:xfrm>
          <a:off x="0" y="1442497"/>
          <a:ext cx="6677786" cy="11536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F2628-76B2-489B-BE24-39A776965358}">
      <dsp:nvSpPr>
        <dsp:cNvPr id="0" name=""/>
        <dsp:cNvSpPr/>
      </dsp:nvSpPr>
      <dsp:spPr>
        <a:xfrm>
          <a:off x="348965" y="1702058"/>
          <a:ext cx="634482" cy="6344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F6726-8BFF-43DF-A42B-2DCD702E54A5}">
      <dsp:nvSpPr>
        <dsp:cNvPr id="0" name=""/>
        <dsp:cNvSpPr/>
      </dsp:nvSpPr>
      <dsp:spPr>
        <a:xfrm>
          <a:off x="1332412" y="1442497"/>
          <a:ext cx="5345374" cy="115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090" tIns="122090" rIns="122090" bIns="12209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Look for things written by people who are a part of the community that you are learning about.</a:t>
          </a:r>
        </a:p>
      </dsp:txBody>
      <dsp:txXfrm>
        <a:off x="1332412" y="1442497"/>
        <a:ext cx="5345374" cy="1153604"/>
      </dsp:txXfrm>
    </dsp:sp>
    <dsp:sp modelId="{62C999F4-B5C9-4AC4-85FB-FFF05CEE3C58}">
      <dsp:nvSpPr>
        <dsp:cNvPr id="0" name=""/>
        <dsp:cNvSpPr/>
      </dsp:nvSpPr>
      <dsp:spPr>
        <a:xfrm>
          <a:off x="0" y="2884503"/>
          <a:ext cx="6677786" cy="11536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B88D58-0C68-4EFB-8BE5-1E3066D350E4}">
      <dsp:nvSpPr>
        <dsp:cNvPr id="0" name=""/>
        <dsp:cNvSpPr/>
      </dsp:nvSpPr>
      <dsp:spPr>
        <a:xfrm>
          <a:off x="348965" y="3144063"/>
          <a:ext cx="634482" cy="6344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A1F5A-E876-4B1E-9BB6-8D39DDD9FB60}">
      <dsp:nvSpPr>
        <dsp:cNvPr id="0" name=""/>
        <dsp:cNvSpPr/>
      </dsp:nvSpPr>
      <dsp:spPr>
        <a:xfrm>
          <a:off x="1332412" y="2884503"/>
          <a:ext cx="3005004" cy="115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090" tIns="122090" rIns="122090" bIns="12209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Misinformation is harmful and often perpetuates dangerous and potentially deadly stereotypes.</a:t>
          </a:r>
        </a:p>
      </dsp:txBody>
      <dsp:txXfrm>
        <a:off x="1332412" y="2884503"/>
        <a:ext cx="3005004" cy="1153604"/>
      </dsp:txXfrm>
    </dsp:sp>
    <dsp:sp modelId="{BD3B129D-7D2E-46B6-A825-1E5E116258B4}">
      <dsp:nvSpPr>
        <dsp:cNvPr id="0" name=""/>
        <dsp:cNvSpPr/>
      </dsp:nvSpPr>
      <dsp:spPr>
        <a:xfrm>
          <a:off x="4337416" y="2884503"/>
          <a:ext cx="2340370" cy="115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090" tIns="122090" rIns="122090" bIns="12209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LGBTQ+ people currently target of massive misinformation campaigns in the US.</a:t>
          </a:r>
        </a:p>
      </dsp:txBody>
      <dsp:txXfrm>
        <a:off x="4337416" y="2884503"/>
        <a:ext cx="2340370" cy="115360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EE59F-2A5E-4605-85E6-84983B8FAFC4}">
      <dsp:nvSpPr>
        <dsp:cNvPr id="0" name=""/>
        <dsp:cNvSpPr/>
      </dsp:nvSpPr>
      <dsp:spPr>
        <a:xfrm rot="5400000">
          <a:off x="4081498" y="-1306478"/>
          <a:ext cx="1576000" cy="458305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Are there anti-LGBTQ+ laws or policies being put in place by school boards or local governments where you live?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What are LGBTQ+ people doing to counter discrimination and how can you support their efforts?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What is happening within your organization or community to exclude LGBTQ+ folks?</a:t>
          </a:r>
        </a:p>
      </dsp:txBody>
      <dsp:txXfrm rot="-5400000">
        <a:off x="2577970" y="273984"/>
        <a:ext cx="4506123" cy="1422132"/>
      </dsp:txXfrm>
    </dsp:sp>
    <dsp:sp modelId="{60F45BA7-3318-47E4-B03A-20F1D435922C}">
      <dsp:nvSpPr>
        <dsp:cNvPr id="0" name=""/>
        <dsp:cNvSpPr/>
      </dsp:nvSpPr>
      <dsp:spPr>
        <a:xfrm>
          <a:off x="0" y="49"/>
          <a:ext cx="2577969" cy="1970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Stay up-to-date with what is impacting the LGBTQ+ community where you live.</a:t>
          </a:r>
        </a:p>
      </dsp:txBody>
      <dsp:txXfrm>
        <a:off x="96167" y="96216"/>
        <a:ext cx="2385635" cy="1777666"/>
      </dsp:txXfrm>
    </dsp:sp>
    <dsp:sp modelId="{45E9719F-DB28-4E45-BD11-2FAA65FF1606}">
      <dsp:nvSpPr>
        <dsp:cNvPr id="0" name=""/>
        <dsp:cNvSpPr/>
      </dsp:nvSpPr>
      <dsp:spPr>
        <a:xfrm rot="5400000">
          <a:off x="4081498" y="762021"/>
          <a:ext cx="1576000" cy="458305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If you’re an ally, think about what you can do to be supportive like volunteering!</a:t>
          </a:r>
        </a:p>
      </dsp:txBody>
      <dsp:txXfrm rot="-5400000">
        <a:off x="2577970" y="2342483"/>
        <a:ext cx="4506123" cy="1422132"/>
      </dsp:txXfrm>
    </dsp:sp>
    <dsp:sp modelId="{FD2637DC-E1DC-41AA-8661-DB87D69635FD}">
      <dsp:nvSpPr>
        <dsp:cNvPr id="0" name=""/>
        <dsp:cNvSpPr/>
      </dsp:nvSpPr>
      <dsp:spPr>
        <a:xfrm>
          <a:off x="0" y="2068550"/>
          <a:ext cx="2577969" cy="1970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Find events, activities, fundraisers you can attend for the LGBTQ+ and allies.</a:t>
          </a:r>
        </a:p>
      </dsp:txBody>
      <dsp:txXfrm>
        <a:off x="96167" y="2164717"/>
        <a:ext cx="2385635" cy="1777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6560A-8C70-4293-AF96-2614DEB2947C}">
      <dsp:nvSpPr>
        <dsp:cNvPr id="0" name=""/>
        <dsp:cNvSpPr/>
      </dsp:nvSpPr>
      <dsp:spPr>
        <a:xfrm>
          <a:off x="0" y="32363"/>
          <a:ext cx="6451943" cy="10424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Confidentiality: what is shared here stays, what is learned here leaves </a:t>
          </a:r>
        </a:p>
      </dsp:txBody>
      <dsp:txXfrm>
        <a:off x="50889" y="83252"/>
        <a:ext cx="6350165" cy="940692"/>
      </dsp:txXfrm>
    </dsp:sp>
    <dsp:sp modelId="{C010A189-5267-472C-BE81-8A7EFC3C477E}">
      <dsp:nvSpPr>
        <dsp:cNvPr id="0" name=""/>
        <dsp:cNvSpPr/>
      </dsp:nvSpPr>
      <dsp:spPr>
        <a:xfrm>
          <a:off x="0" y="1152593"/>
          <a:ext cx="6451943" cy="1042470"/>
        </a:xfrm>
        <a:prstGeom prst="roundRect">
          <a:avLst/>
        </a:prstGeom>
        <a:solidFill>
          <a:schemeClr val="accent2">
            <a:hueOff val="-477861"/>
            <a:satOff val="-11515"/>
            <a:lumOff val="-69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Be open to learning new things and challenging assumptions</a:t>
          </a:r>
        </a:p>
      </dsp:txBody>
      <dsp:txXfrm>
        <a:off x="50889" y="1203482"/>
        <a:ext cx="6350165" cy="940692"/>
      </dsp:txXfrm>
    </dsp:sp>
    <dsp:sp modelId="{45437358-7B0E-4BE9-ACA4-B4BB930ACF02}">
      <dsp:nvSpPr>
        <dsp:cNvPr id="0" name=""/>
        <dsp:cNvSpPr/>
      </dsp:nvSpPr>
      <dsp:spPr>
        <a:xfrm>
          <a:off x="0" y="2272823"/>
          <a:ext cx="6451943" cy="1042470"/>
        </a:xfrm>
        <a:prstGeom prst="roundRect">
          <a:avLst/>
        </a:prstGeom>
        <a:solidFill>
          <a:schemeClr val="accent2">
            <a:hueOff val="-955721"/>
            <a:satOff val="-23029"/>
            <a:lumOff val="-138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Expect unanswered questions and unfinished business </a:t>
          </a:r>
        </a:p>
      </dsp:txBody>
      <dsp:txXfrm>
        <a:off x="50889" y="2323712"/>
        <a:ext cx="6350165" cy="940692"/>
      </dsp:txXfrm>
    </dsp:sp>
    <dsp:sp modelId="{F5B53E05-384F-4A6E-976E-6755C483B296}">
      <dsp:nvSpPr>
        <dsp:cNvPr id="0" name=""/>
        <dsp:cNvSpPr/>
      </dsp:nvSpPr>
      <dsp:spPr>
        <a:xfrm>
          <a:off x="0" y="3393053"/>
          <a:ext cx="6451943" cy="1042470"/>
        </a:xfrm>
        <a:prstGeom prst="roundRect">
          <a:avLst/>
        </a:prstGeom>
        <a:solidFill>
          <a:schemeClr val="accent2">
            <a:hueOff val="-1433582"/>
            <a:satOff val="-34544"/>
            <a:lumOff val="-207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Are there ones that we want to highlight or others that we’d like to add? </a:t>
          </a:r>
        </a:p>
      </dsp:txBody>
      <dsp:txXfrm>
        <a:off x="50889" y="3443942"/>
        <a:ext cx="6350165" cy="9406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C1736-21BE-4C4C-BB9B-E6F6C20FA978}">
      <dsp:nvSpPr>
        <dsp:cNvPr id="0" name=""/>
        <dsp:cNvSpPr/>
      </dsp:nvSpPr>
      <dsp:spPr>
        <a:xfrm>
          <a:off x="0" y="2291973"/>
          <a:ext cx="9872663" cy="15037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1" kern="1200"/>
            <a:t>Queer</a:t>
          </a:r>
          <a:r>
            <a:rPr lang="en-US" sz="2100" kern="1200"/>
            <a:t>: umbrella term for identities other than heterosexual/straight or cisgender</a:t>
          </a:r>
        </a:p>
      </dsp:txBody>
      <dsp:txXfrm>
        <a:off x="0" y="2291973"/>
        <a:ext cx="9872663" cy="812042"/>
      </dsp:txXfrm>
    </dsp:sp>
    <dsp:sp modelId="{2232F639-8DF2-458F-BF14-0FD1C40C6434}">
      <dsp:nvSpPr>
        <dsp:cNvPr id="0" name=""/>
        <dsp:cNvSpPr/>
      </dsp:nvSpPr>
      <dsp:spPr>
        <a:xfrm>
          <a:off x="0" y="3073940"/>
          <a:ext cx="4936331" cy="6917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Is still considered by many to be a slur, so some people may object to its use</a:t>
          </a:r>
        </a:p>
      </dsp:txBody>
      <dsp:txXfrm>
        <a:off x="0" y="3073940"/>
        <a:ext cx="4936331" cy="691740"/>
      </dsp:txXfrm>
    </dsp:sp>
    <dsp:sp modelId="{5C0415DD-D2A9-4F7F-B419-62836AA5A912}">
      <dsp:nvSpPr>
        <dsp:cNvPr id="0" name=""/>
        <dsp:cNvSpPr/>
      </dsp:nvSpPr>
      <dsp:spPr>
        <a:xfrm>
          <a:off x="4936331" y="3073940"/>
          <a:ext cx="4936331" cy="69174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Typically indicates more politically active LGBTQ+ communities or individuals</a:t>
          </a:r>
        </a:p>
      </dsp:txBody>
      <dsp:txXfrm>
        <a:off x="4936331" y="3073940"/>
        <a:ext cx="4936331" cy="691740"/>
      </dsp:txXfrm>
    </dsp:sp>
    <dsp:sp modelId="{AADBD8E6-4A30-4EB1-96C4-C9E798B687A2}">
      <dsp:nvSpPr>
        <dsp:cNvPr id="0" name=""/>
        <dsp:cNvSpPr/>
      </dsp:nvSpPr>
      <dsp:spPr>
        <a:xfrm rot="10800000">
          <a:off x="0" y="1712"/>
          <a:ext cx="9872663" cy="231281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LGBTQ+ / LGBTQIA+</a:t>
          </a:r>
        </a:p>
      </dsp:txBody>
      <dsp:txXfrm rot="-10800000">
        <a:off x="0" y="1712"/>
        <a:ext cx="9872663" cy="811799"/>
      </dsp:txXfrm>
    </dsp:sp>
    <dsp:sp modelId="{BB0B6EB1-1843-47F2-9484-C57974B68E7E}">
      <dsp:nvSpPr>
        <dsp:cNvPr id="0" name=""/>
        <dsp:cNvSpPr/>
      </dsp:nvSpPr>
      <dsp:spPr>
        <a:xfrm>
          <a:off x="0" y="813511"/>
          <a:ext cx="4936331" cy="69153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Lesbian, Gay, Bisexual, Transgender, Queer, Intersex, Asexual (or Agender)</a:t>
          </a:r>
        </a:p>
      </dsp:txBody>
      <dsp:txXfrm>
        <a:off x="0" y="813511"/>
        <a:ext cx="4936331" cy="691532"/>
      </dsp:txXfrm>
    </dsp:sp>
    <dsp:sp modelId="{21B6AE67-6390-482D-8AC0-CC69183E1931}">
      <dsp:nvSpPr>
        <dsp:cNvPr id="0" name=""/>
        <dsp:cNvSpPr/>
      </dsp:nvSpPr>
      <dsp:spPr>
        <a:xfrm>
          <a:off x="4936331" y="813511"/>
          <a:ext cx="4936331" cy="69153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“+” shows that there are more identities than listed</a:t>
          </a:r>
        </a:p>
      </dsp:txBody>
      <dsp:txXfrm>
        <a:off x="4936331" y="813511"/>
        <a:ext cx="4936331" cy="6915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F06DB-A72D-4A7F-9ECA-50FA36C88CB6}">
      <dsp:nvSpPr>
        <dsp:cNvPr id="0" name=""/>
        <dsp:cNvSpPr/>
      </dsp:nvSpPr>
      <dsp:spPr>
        <a:xfrm>
          <a:off x="620" y="968171"/>
          <a:ext cx="2178401" cy="1383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6C453-E9B9-400F-97DD-3E62F2837EAD}">
      <dsp:nvSpPr>
        <dsp:cNvPr id="0" name=""/>
        <dsp:cNvSpPr/>
      </dsp:nvSpPr>
      <dsp:spPr>
        <a:xfrm>
          <a:off x="242665" y="1198113"/>
          <a:ext cx="2178401" cy="1383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The idea can be used to talk about overlapping forms of oppression that people of any identities face</a:t>
          </a:r>
        </a:p>
      </dsp:txBody>
      <dsp:txXfrm>
        <a:off x="283180" y="1238628"/>
        <a:ext cx="2097371" cy="1302254"/>
      </dsp:txXfrm>
    </dsp:sp>
    <dsp:sp modelId="{DDEBA015-6251-4D5B-B699-607BD59D0FF6}">
      <dsp:nvSpPr>
        <dsp:cNvPr id="0" name=""/>
        <dsp:cNvSpPr/>
      </dsp:nvSpPr>
      <dsp:spPr>
        <a:xfrm>
          <a:off x="2663111" y="968171"/>
          <a:ext cx="2178401" cy="1383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47D6E-CC17-4BE8-ACB3-81B59A3AFF84}">
      <dsp:nvSpPr>
        <dsp:cNvPr id="0" name=""/>
        <dsp:cNvSpPr/>
      </dsp:nvSpPr>
      <dsp:spPr>
        <a:xfrm>
          <a:off x="2905155" y="1198113"/>
          <a:ext cx="2178401" cy="1383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Pushes back against idea that people experience one form of oppression </a:t>
          </a:r>
          <a:r>
            <a:rPr lang="en-US" sz="1500" u="sng" kern="1200"/>
            <a:t>or</a:t>
          </a:r>
          <a:r>
            <a:rPr lang="en-US" sz="1500" kern="1200"/>
            <a:t> another</a:t>
          </a:r>
        </a:p>
      </dsp:txBody>
      <dsp:txXfrm>
        <a:off x="2945670" y="1238628"/>
        <a:ext cx="2097371" cy="13022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CB565-CA55-4B50-B0DC-8B9F7185C491}">
      <dsp:nvSpPr>
        <dsp:cNvPr id="0" name=""/>
        <dsp:cNvSpPr/>
      </dsp:nvSpPr>
      <dsp:spPr>
        <a:xfrm rot="5400000">
          <a:off x="3691125" y="-1329265"/>
          <a:ext cx="1041201" cy="39639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Unified by political and social oppression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Made up of individuals, like all communities</a:t>
          </a:r>
        </a:p>
      </dsp:txBody>
      <dsp:txXfrm rot="-5400000">
        <a:off x="2229738" y="182949"/>
        <a:ext cx="3913150" cy="939547"/>
      </dsp:txXfrm>
    </dsp:sp>
    <dsp:sp modelId="{CB7AAD4E-706A-4485-92F7-2554B5C6813E}">
      <dsp:nvSpPr>
        <dsp:cNvPr id="0" name=""/>
        <dsp:cNvSpPr/>
      </dsp:nvSpPr>
      <dsp:spPr>
        <a:xfrm>
          <a:off x="0" y="1971"/>
          <a:ext cx="2229737" cy="1301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LGBTQ+ community is not a monolith</a:t>
          </a:r>
        </a:p>
      </dsp:txBody>
      <dsp:txXfrm>
        <a:off x="63534" y="65505"/>
        <a:ext cx="2102669" cy="1174433"/>
      </dsp:txXfrm>
    </dsp:sp>
    <dsp:sp modelId="{0A8C8E7B-B7AB-4F9D-AF2B-BA272920C575}">
      <dsp:nvSpPr>
        <dsp:cNvPr id="0" name=""/>
        <dsp:cNvSpPr/>
      </dsp:nvSpPr>
      <dsp:spPr>
        <a:xfrm rot="5400000">
          <a:off x="3691125" y="37311"/>
          <a:ext cx="1041201" cy="39639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Certain people within the LGBTQ+ community are much more vulnerable than others</a:t>
          </a:r>
        </a:p>
      </dsp:txBody>
      <dsp:txXfrm rot="-5400000">
        <a:off x="2229738" y="1549526"/>
        <a:ext cx="3913150" cy="939547"/>
      </dsp:txXfrm>
    </dsp:sp>
    <dsp:sp modelId="{96D18D33-3C3D-46B2-B469-798FAA27F88B}">
      <dsp:nvSpPr>
        <dsp:cNvPr id="0" name=""/>
        <dsp:cNvSpPr/>
      </dsp:nvSpPr>
      <dsp:spPr>
        <a:xfrm>
          <a:off x="0" y="1368549"/>
          <a:ext cx="2229737" cy="1301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Experiences of individuals are based on how the world perceives us</a:t>
          </a:r>
        </a:p>
      </dsp:txBody>
      <dsp:txXfrm>
        <a:off x="63534" y="1432083"/>
        <a:ext cx="2102669" cy="1174433"/>
      </dsp:txXfrm>
    </dsp:sp>
    <dsp:sp modelId="{AE4F2EA9-608B-4BB8-B7BA-96A8110EB0CB}">
      <dsp:nvSpPr>
        <dsp:cNvPr id="0" name=""/>
        <dsp:cNvSpPr/>
      </dsp:nvSpPr>
      <dsp:spPr>
        <a:xfrm>
          <a:off x="0" y="2735126"/>
          <a:ext cx="2229737" cy="1301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People within the LGBTQ+ community can and do engage in oppressive behaviors based on their privileged identities</a:t>
          </a:r>
        </a:p>
      </dsp:txBody>
      <dsp:txXfrm>
        <a:off x="63534" y="2798660"/>
        <a:ext cx="2102669" cy="11744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92A05-90CF-4E4A-AD09-D01B698B7FBB}">
      <dsp:nvSpPr>
        <dsp:cNvPr id="0" name=""/>
        <dsp:cNvSpPr/>
      </dsp:nvSpPr>
      <dsp:spPr>
        <a:xfrm>
          <a:off x="0" y="450689"/>
          <a:ext cx="6480544" cy="1526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Assigned at birth by a medical professional based on which genitals are present.</a:t>
          </a:r>
        </a:p>
      </dsp:txBody>
      <dsp:txXfrm>
        <a:off x="74535" y="525224"/>
        <a:ext cx="6331474" cy="1377780"/>
      </dsp:txXfrm>
    </dsp:sp>
    <dsp:sp modelId="{FD500453-DC96-4D7F-9EB2-016F22D99700}">
      <dsp:nvSpPr>
        <dsp:cNvPr id="0" name=""/>
        <dsp:cNvSpPr/>
      </dsp:nvSpPr>
      <dsp:spPr>
        <a:xfrm>
          <a:off x="0" y="2061060"/>
          <a:ext cx="6480544" cy="1526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Biologically and naturally, there is a continuum of sexual variation in our species not just “male” and “female.”</a:t>
          </a:r>
        </a:p>
      </dsp:txBody>
      <dsp:txXfrm>
        <a:off x="74535" y="2135595"/>
        <a:ext cx="6331474" cy="13777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EBC1C-6635-4DB6-920A-2E0DE7B84DAF}">
      <dsp:nvSpPr>
        <dsp:cNvPr id="0" name=""/>
        <dsp:cNvSpPr/>
      </dsp:nvSpPr>
      <dsp:spPr>
        <a:xfrm>
          <a:off x="844" y="921879"/>
          <a:ext cx="2963776" cy="1881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D4D0A-8FB4-4632-BE1B-416CA8E9F7C1}">
      <dsp:nvSpPr>
        <dsp:cNvPr id="0" name=""/>
        <dsp:cNvSpPr/>
      </dsp:nvSpPr>
      <dsp:spPr>
        <a:xfrm>
          <a:off x="330152" y="1234722"/>
          <a:ext cx="2963776" cy="1881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An umbrella term for conditions in which a person is born with physical or genetic characteristics that are neither strictly male nor female.</a:t>
          </a:r>
        </a:p>
      </dsp:txBody>
      <dsp:txXfrm>
        <a:off x="385274" y="1289844"/>
        <a:ext cx="2853532" cy="1771754"/>
      </dsp:txXfrm>
    </dsp:sp>
    <dsp:sp modelId="{B189EEA6-424D-4155-8594-C58EE89333CD}">
      <dsp:nvSpPr>
        <dsp:cNvPr id="0" name=""/>
        <dsp:cNvSpPr/>
      </dsp:nvSpPr>
      <dsp:spPr>
        <a:xfrm>
          <a:off x="3623238" y="921879"/>
          <a:ext cx="2963776" cy="1881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33001-A893-4897-A202-AABE2FC3ECFB}">
      <dsp:nvSpPr>
        <dsp:cNvPr id="0" name=""/>
        <dsp:cNvSpPr/>
      </dsp:nvSpPr>
      <dsp:spPr>
        <a:xfrm>
          <a:off x="3952546" y="1234722"/>
          <a:ext cx="2963776" cy="1881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According to experts, around 1.7% of the population is born with intersex traits – comparable to the number of people born with red hair.</a:t>
          </a:r>
        </a:p>
      </dsp:txBody>
      <dsp:txXfrm>
        <a:off x="4007668" y="1289844"/>
        <a:ext cx="2853532" cy="17717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0A620-270D-43B7-9503-C2791D6D2CF6}">
      <dsp:nvSpPr>
        <dsp:cNvPr id="0" name=""/>
        <dsp:cNvSpPr/>
      </dsp:nvSpPr>
      <dsp:spPr>
        <a:xfrm>
          <a:off x="787" y="83820"/>
          <a:ext cx="3071603" cy="430024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474" tIns="330200" rIns="239474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Gender identity: internal and personal, how an individual understands and experiences their gender.</a:t>
          </a:r>
        </a:p>
      </dsp:txBody>
      <dsp:txXfrm>
        <a:off x="787" y="1717914"/>
        <a:ext cx="3071603" cy="2580147"/>
      </dsp:txXfrm>
    </dsp:sp>
    <dsp:sp modelId="{404A202B-C147-4C9C-B0D8-A08DB1279811}">
      <dsp:nvSpPr>
        <dsp:cNvPr id="0" name=""/>
        <dsp:cNvSpPr/>
      </dsp:nvSpPr>
      <dsp:spPr>
        <a:xfrm>
          <a:off x="891552" y="513845"/>
          <a:ext cx="1290073" cy="129007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579" tIns="12700" rIns="10057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080479" y="702772"/>
        <a:ext cx="912219" cy="912219"/>
      </dsp:txXfrm>
    </dsp:sp>
    <dsp:sp modelId="{4C774CF5-DC00-4177-8B06-601F9455ABBB}">
      <dsp:nvSpPr>
        <dsp:cNvPr id="0" name=""/>
        <dsp:cNvSpPr/>
      </dsp:nvSpPr>
      <dsp:spPr>
        <a:xfrm>
          <a:off x="787" y="4383994"/>
          <a:ext cx="3071603" cy="72"/>
        </a:xfrm>
        <a:prstGeom prst="rect">
          <a:avLst/>
        </a:prstGeom>
        <a:solidFill>
          <a:schemeClr val="accent5">
            <a:hueOff val="-643840"/>
            <a:satOff val="0"/>
            <a:lumOff val="-1699"/>
            <a:alphaOff val="0"/>
          </a:schemeClr>
        </a:solidFill>
        <a:ln w="19050" cap="flat" cmpd="sng" algn="ctr">
          <a:solidFill>
            <a:schemeClr val="accent5">
              <a:hueOff val="-643840"/>
              <a:satOff val="0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28A97-3E97-4C4B-8FE2-0A30FAFBBEF9}">
      <dsp:nvSpPr>
        <dsp:cNvPr id="0" name=""/>
        <dsp:cNvSpPr/>
      </dsp:nvSpPr>
      <dsp:spPr>
        <a:xfrm>
          <a:off x="3379551" y="83820"/>
          <a:ext cx="3071603" cy="4300245"/>
        </a:xfrm>
        <a:prstGeom prst="rect">
          <a:avLst/>
        </a:prstGeom>
        <a:solidFill>
          <a:schemeClr val="accent5">
            <a:tint val="40000"/>
            <a:alpha val="90000"/>
            <a:hueOff val="-1818160"/>
            <a:satOff val="-15094"/>
            <a:lumOff val="-1578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818160"/>
              <a:satOff val="-15094"/>
              <a:lumOff val="-15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474" tIns="330200" rIns="239474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Gender expression: external and visible, how we communicate our gender to others.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/>
            <a:t>Gender ≠ Gender Identity ≠ Gender Expression</a:t>
          </a:r>
          <a:endParaRPr lang="en-US" sz="1600" kern="1200"/>
        </a:p>
      </dsp:txBody>
      <dsp:txXfrm>
        <a:off x="3379551" y="1717914"/>
        <a:ext cx="3071603" cy="2580147"/>
      </dsp:txXfrm>
    </dsp:sp>
    <dsp:sp modelId="{E930FBD0-FFB9-49C8-9B9E-439B5266CC8D}">
      <dsp:nvSpPr>
        <dsp:cNvPr id="0" name=""/>
        <dsp:cNvSpPr/>
      </dsp:nvSpPr>
      <dsp:spPr>
        <a:xfrm>
          <a:off x="4270316" y="513845"/>
          <a:ext cx="1290073" cy="1290073"/>
        </a:xfrm>
        <a:prstGeom prst="ellipse">
          <a:avLst/>
        </a:prstGeom>
        <a:solidFill>
          <a:schemeClr val="accent5">
            <a:hueOff val="-1287680"/>
            <a:satOff val="0"/>
            <a:lumOff val="-3399"/>
            <a:alphaOff val="0"/>
          </a:schemeClr>
        </a:solidFill>
        <a:ln w="19050" cap="flat" cmpd="sng" algn="ctr">
          <a:solidFill>
            <a:schemeClr val="accent5">
              <a:hueOff val="-1287680"/>
              <a:satOff val="0"/>
              <a:lumOff val="-33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579" tIns="12700" rIns="10057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459243" y="702772"/>
        <a:ext cx="912219" cy="912219"/>
      </dsp:txXfrm>
    </dsp:sp>
    <dsp:sp modelId="{CCD40A35-2669-4844-BA82-8A98311148F7}">
      <dsp:nvSpPr>
        <dsp:cNvPr id="0" name=""/>
        <dsp:cNvSpPr/>
      </dsp:nvSpPr>
      <dsp:spPr>
        <a:xfrm>
          <a:off x="3379551" y="4383994"/>
          <a:ext cx="3071603" cy="72"/>
        </a:xfrm>
        <a:prstGeom prst="rect">
          <a:avLst/>
        </a:prstGeom>
        <a:solidFill>
          <a:schemeClr val="accent5">
            <a:hueOff val="-1931520"/>
            <a:satOff val="0"/>
            <a:lumOff val="-5098"/>
            <a:alphaOff val="0"/>
          </a:schemeClr>
        </a:solidFill>
        <a:ln w="19050" cap="flat" cmpd="sng" algn="ctr">
          <a:solidFill>
            <a:schemeClr val="accent5">
              <a:hueOff val="-1931520"/>
              <a:satOff val="0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10A3AA5-8593-441C-9B5F-B3977A485FF4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9FE4BF7-3836-4759-884E-4E634DA29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58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E75717C-3493-42AA-93E2-60625ABF4B10}" type="datetimeFigureOut"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F6A02F7-7707-4A6F-9F3C-F2BDE41218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6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lalgbtcenter.org/pdf/rise/Los-Angeles-LGBT-Center-RISE-Frequently-Encountered-Biased-Questions-Statements.pdf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cdc.gov/healthyyouth/disparities/mai/pdf/LGBTQ_Inclusivity-508.pdf" TargetMode="External"/><Relationship Id="rId4" Type="http://schemas.openxmlformats.org/officeDocument/2006/relationships/hyperlink" Target="file:///C:\Users\MT-1\Downloads\learning-to-address-implicit-bias-towards-lgbtq-patients-case-scenarios.pdf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A02F7-7707-4A6F-9F3C-F2BDE4121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32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Past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Denial of Benefits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Lack of Inheritance / Death/Survivor Benefits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Lost Child Custody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Public Benefits – different spend-down</a:t>
            </a:r>
            <a:r>
              <a:rPr lang="en-US" baseline="0" dirty="0"/>
              <a:t> rules, income rules for Nursing Home</a:t>
            </a:r>
            <a:endParaRPr lang="en-US" dirty="0"/>
          </a:p>
          <a:p>
            <a:pPr marL="173422" indent="-173422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Current Laws, Regulations, </a:t>
            </a:r>
            <a:r>
              <a:rPr lang="en-US" dirty="0" err="1"/>
              <a:t>etc</a:t>
            </a:r>
            <a:r>
              <a:rPr lang="en-US" dirty="0"/>
              <a:t> -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2025, the ACLU tracked 616Anti-LGBTQ bills in the U.S.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Gender Affirming Care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Access to Sports 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Church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Bathroom access 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NEED a POA (like everyone)</a:t>
            </a:r>
            <a:r>
              <a:rPr lang="en-US" baseline="0" dirty="0"/>
              <a:t> – Costs of court battles. Some states exclude “close friend” 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aseline="0" dirty="0"/>
              <a:t>VA exclusion of Transgender service members – cut off access to pensions for many who were very close to eligibility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aseline="0" dirty="0"/>
              <a:t>Passport application or renewal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aseline="0" dirty="0"/>
              <a:t>New voting laws – </a:t>
            </a:r>
            <a:r>
              <a:rPr lang="en-US" baseline="0" dirty="0" err="1"/>
              <a:t>mis</a:t>
            </a:r>
            <a:r>
              <a:rPr lang="en-US" baseline="0" dirty="0"/>
              <a:t>-matched birth certificate, unable to renew passport with preferred pronouns</a:t>
            </a:r>
            <a:endParaRPr lang="en-US" dirty="0"/>
          </a:p>
          <a:p>
            <a:pPr marL="173422" indent="-173422">
              <a:buFont typeface="Arial" panose="020B0604020202020204" pitchFamily="34" charset="0"/>
              <a:buChar char="•"/>
            </a:pPr>
            <a:endParaRPr lang="en-US" dirty="0"/>
          </a:p>
          <a:p>
            <a:pPr marL="173422" indent="-173422" defTabSz="924916">
              <a:buFont typeface="Arial" panose="020B0604020202020204" pitchFamily="34" charset="0"/>
              <a:buChar char="•"/>
            </a:pPr>
            <a:r>
              <a:rPr lang="en-US" dirty="0"/>
              <a:t>Marriage in 2015</a:t>
            </a:r>
          </a:p>
          <a:p>
            <a:pPr marL="173422" indent="-173422" defTabSz="924916">
              <a:buFont typeface="Arial" panose="020B0604020202020204" pitchFamily="34" charset="0"/>
              <a:buChar char="•"/>
            </a:pPr>
            <a:r>
              <a:rPr lang="en-US" dirty="0"/>
              <a:t>DSM until 1973</a:t>
            </a:r>
          </a:p>
          <a:p>
            <a:pPr marL="173422" indent="-173422" defTabSz="924916">
              <a:buFont typeface="Arial" panose="020B0604020202020204" pitchFamily="34" charset="0"/>
              <a:buChar char="•"/>
            </a:pPr>
            <a:r>
              <a:rPr lang="en-US" dirty="0"/>
              <a:t>Sodomy Laws until 2003</a:t>
            </a:r>
          </a:p>
          <a:p>
            <a:pPr marL="173422" indent="-173422" defTabSz="924916">
              <a:buFont typeface="Arial" panose="020B0604020202020204" pitchFamily="34" charset="0"/>
              <a:buChar char="•"/>
            </a:pPr>
            <a:endParaRPr lang="en-US" dirty="0"/>
          </a:p>
          <a:p>
            <a:pPr marL="173422" indent="-173422" defTabSz="924916">
              <a:buFont typeface="Arial" panose="020B0604020202020204" pitchFamily="34" charset="0"/>
              <a:buChar char="•"/>
            </a:pPr>
            <a:endParaRPr lang="en-US" dirty="0"/>
          </a:p>
          <a:p>
            <a:pPr marL="173422" indent="-17342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A02F7-7707-4A6F-9F3C-F2BDE412186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36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Underground networks?</a:t>
            </a:r>
          </a:p>
          <a:p>
            <a:endParaRPr lang="en-US" dirty="0"/>
          </a:p>
          <a:p>
            <a:r>
              <a:rPr lang="en-US" dirty="0"/>
              <a:t>More</a:t>
            </a:r>
            <a:r>
              <a:rPr lang="en-US" baseline="0" dirty="0"/>
              <a:t> Likely to be Caregivers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A02F7-7707-4A6F-9F3C-F2BDE412186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64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Underground networks?</a:t>
            </a:r>
          </a:p>
          <a:p>
            <a:endParaRPr lang="en-US" dirty="0"/>
          </a:p>
          <a:p>
            <a:r>
              <a:rPr lang="en-US" dirty="0"/>
              <a:t>More</a:t>
            </a:r>
            <a:r>
              <a:rPr lang="en-US" baseline="0" dirty="0"/>
              <a:t> Likely to be Caregivers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A02F7-7707-4A6F-9F3C-F2BDE412186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4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Intake Forms – wife/husband</a:t>
            </a:r>
          </a:p>
          <a:p>
            <a:r>
              <a:rPr lang="en-US" dirty="0"/>
              <a:t>Assumptions – assumed to be</a:t>
            </a:r>
            <a:r>
              <a:rPr lang="en-US" baseline="0" dirty="0"/>
              <a:t> straight</a:t>
            </a:r>
          </a:p>
          <a:p>
            <a:r>
              <a:rPr lang="en-US" baseline="0" dirty="0"/>
              <a:t>Tokenization – “sister” “twin” inappropriate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A02F7-7707-4A6F-9F3C-F2BDE412186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89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A02F7-7707-4A6F-9F3C-F2BDE412186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74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https://www.youtube.com/watch?v=ViDtnfQ9FHc&amp;ab_channel=NationalAssociationofIndependentSchools%28NAIS%29</a:t>
            </a:r>
          </a:p>
          <a:p>
            <a:endParaRPr lang="en-US" dirty="0"/>
          </a:p>
          <a:p>
            <a:r>
              <a:rPr lang="en-US" dirty="0"/>
              <a:t>https://www.vox.com/the-highlight/2019/5/20/18542843/intersectionality-conservatism-law-race-gender-discrimination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A02F7-7707-4A6F-9F3C-F2BDE41218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19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LGBTQ+ community in WI is on average</a:t>
            </a:r>
            <a:r>
              <a:rPr lang="en-US" baseline="0" dirty="0"/>
              <a:t> younger than cisgender, heterosexual population</a:t>
            </a:r>
          </a:p>
          <a:p>
            <a:r>
              <a:rPr lang="en-US" baseline="0" dirty="0"/>
              <a:t>LGBTQ+ community in WI is more racially diverse – higher proportion of LGBTQ+ people are BIPOC compared to cisgender, heterosexual community.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A02F7-7707-4A6F-9F3C-F2BDE41218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86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Natural</a:t>
            </a:r>
            <a:r>
              <a:rPr lang="en-US" baseline="0" dirty="0"/>
              <a:t> variation in sex is part of evolution! Split gill mushrooms have 20,000 identified “sexes”!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A02F7-7707-4A6F-9F3C-F2BDE41218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20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A02F7-7707-4A6F-9F3C-F2BDE41218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90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https://files.lalgbtcenter.org/pdf/rise/Los-Angeles-LGBT-Center-RISE-Frequently-Encountered-Biased-Questions-Statements.pdf</a:t>
            </a:r>
            <a:endParaRPr lang="en-US" dirty="0"/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hlinkClick r:id="rId4"/>
              </a:rPr>
              <a:t>file:///C:/Users/MT-1/Downloads/learning-to-address-implicit-bias-towards-lgbtq-patients-case-scenarios.pdf</a:t>
            </a:r>
            <a:r>
              <a:rPr lang="en-US" dirty="0"/>
              <a:t> </a:t>
            </a: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dirty="0">
                <a:hlinkClick r:id="rId5"/>
              </a:rPr>
              <a:t>https://www.cdc.gov/healthyyouth/disparities/mai/pdf/LGBTQ_Inclusivity-508.pdf</a:t>
            </a:r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A02F7-7707-4A6F-9F3C-F2BDE4121863}" type="slidenum"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7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4339" y="4489619"/>
            <a:ext cx="5634709" cy="4371387"/>
          </a:xfrm>
        </p:spPr>
        <p:txBody>
          <a:bodyPr/>
          <a:lstStyle/>
          <a:p>
            <a:endParaRPr lang="en-US" baseline="0" dirty="0"/>
          </a:p>
          <a:p>
            <a:pPr marL="701642" lvl="1" indent="-233881">
              <a:buAutoNum type="arabicPeriod"/>
            </a:pPr>
            <a:endParaRPr lang="en-US" baseline="0" dirty="0"/>
          </a:p>
          <a:p>
            <a:pPr marL="701642" lvl="1" indent="-233881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EBDAA-606C-4DDA-8C75-18EB295AE1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88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People at every level </a:t>
            </a:r>
            <a:r>
              <a:rPr lang="en-US" b="1" baseline="0" dirty="0"/>
              <a:t>must play a role in ensuring that the culture, mission, vision, and practices are inclusive and welcoming for the LGBTQIA+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A02F7-7707-4A6F-9F3C-F2BDE412186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06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Boomers are 1</a:t>
            </a:r>
            <a:r>
              <a:rPr lang="en-US" b="1" baseline="30000" dirty="0"/>
              <a:t>st</a:t>
            </a:r>
            <a:r>
              <a:rPr lang="en-US" b="1" dirty="0"/>
              <a:t> generation who were able</a:t>
            </a:r>
            <a:r>
              <a:rPr lang="en-US" b="1" baseline="0" dirty="0"/>
              <a:t> to be out</a:t>
            </a:r>
          </a:p>
          <a:p>
            <a:endParaRPr lang="en-US" dirty="0"/>
          </a:p>
          <a:p>
            <a:r>
              <a:rPr lang="en-US" b="1" dirty="0"/>
              <a:t>Stigma –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Cause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Nazi</a:t>
            </a:r>
            <a:r>
              <a:rPr lang="en-US" baseline="0" dirty="0"/>
              <a:t> Death Camp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DSM/</a:t>
            </a:r>
            <a:r>
              <a:rPr lang="en-US" baseline="0" dirty="0" err="1"/>
              <a:t>Pathologizing</a:t>
            </a:r>
            <a:endParaRPr lang="en-US" baseline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Criminalizing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err="1"/>
              <a:t>Childen</a:t>
            </a:r>
            <a:r>
              <a:rPr lang="en-US" baseline="0" dirty="0"/>
              <a:t> taken away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Religious rejection: immoral, anti-family, evil…</a:t>
            </a:r>
            <a:endParaRPr lang="en-US" dirty="0"/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Impact</a:t>
            </a:r>
          </a:p>
          <a:p>
            <a:pPr marL="630622" lvl="1" indent="-173422">
              <a:buFont typeface="Arial" panose="020B0604020202020204" pitchFamily="34" charset="0"/>
              <a:buChar char="•"/>
            </a:pPr>
            <a:r>
              <a:rPr lang="en-US" dirty="0"/>
              <a:t>Going back in the closet (history</a:t>
            </a:r>
            <a:r>
              <a:rPr lang="en-US" baseline="0" dirty="0"/>
              <a:t> of hiding)</a:t>
            </a:r>
            <a:endParaRPr lang="en-US" dirty="0"/>
          </a:p>
          <a:p>
            <a:pPr marL="630622" lvl="1" indent="-173422">
              <a:buFont typeface="Arial" panose="020B0604020202020204" pitchFamily="34" charset="0"/>
              <a:buChar char="•"/>
            </a:pPr>
            <a:r>
              <a:rPr lang="en-US" dirty="0"/>
              <a:t>Avoiding Care</a:t>
            </a:r>
          </a:p>
          <a:p>
            <a:pPr marL="630622" lvl="1" indent="-173422">
              <a:buFont typeface="Arial" panose="020B0604020202020204" pitchFamily="34" charset="0"/>
              <a:buChar char="•"/>
            </a:pPr>
            <a:r>
              <a:rPr lang="en-US" dirty="0"/>
              <a:t>Being Excluded (then: marriage,</a:t>
            </a:r>
            <a:r>
              <a:rPr lang="en-US" baseline="0" dirty="0"/>
              <a:t> military, closeted with employer/family, …) (now: bathrooms, sports, gender affirming care)</a:t>
            </a:r>
          </a:p>
          <a:p>
            <a:pPr marL="173422" indent="-173422" defTabSz="924916">
              <a:buFont typeface="Arial" panose="020B0604020202020204" pitchFamily="34" charset="0"/>
              <a:buChar char="•"/>
            </a:pPr>
            <a:r>
              <a:rPr lang="en-US" baseline="0" dirty="0"/>
              <a:t>Micro-aggressions - </a:t>
            </a:r>
            <a:r>
              <a:rPr lang="en-US" dirty="0"/>
              <a:t>“Don’t worry, ALL</a:t>
            </a:r>
            <a:r>
              <a:rPr lang="en-US" baseline="0" dirty="0"/>
              <a:t> of our volunteers are welcoming” “sisters, now twins” “what about the sex” “one topic ‘friends’” “you don’t belong in this bathroom – vigilante justice”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Reliance on Families</a:t>
            </a:r>
            <a:r>
              <a:rPr lang="en-US" b="1" baseline="0" dirty="0"/>
              <a:t> of Choice 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aseline="0" dirty="0"/>
              <a:t>80% of caregiving is done by family members (non LGBTQ+)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aseline="0" dirty="0"/>
              <a:t>Historical ability to have children / be recognized as parent 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aseline="0" dirty="0"/>
              <a:t>AIDS decimated communities/social networks even within the community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aseline="0" dirty="0"/>
              <a:t>Ask: “Who in your life is especially important”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Unequal Treatment – 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Less Access</a:t>
            </a:r>
          </a:p>
          <a:p>
            <a:pPr marL="630622" lvl="1" indent="-173422">
              <a:buFont typeface="Arial" panose="020B0604020202020204" pitchFamily="34" charset="0"/>
              <a:buChar char="•"/>
            </a:pPr>
            <a:r>
              <a:rPr lang="en-US" dirty="0"/>
              <a:t>Unequal Access - 70% go back into closet for congregate care. Church welcoming?</a:t>
            </a:r>
            <a:r>
              <a:rPr lang="en-US" baseline="0" dirty="0"/>
              <a:t> Bullying?</a:t>
            </a:r>
            <a:endParaRPr lang="en-US" dirty="0"/>
          </a:p>
          <a:p>
            <a:pPr marL="630622" lvl="1" indent="-173422">
              <a:buFont typeface="Arial" panose="020B0604020202020204" pitchFamily="34" charset="0"/>
              <a:buChar char="•"/>
            </a:pPr>
            <a:r>
              <a:rPr lang="en-US" dirty="0"/>
              <a:t>Shortage of Inclusive Third Spaces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aseline="0" dirty="0"/>
              <a:t>Access to…. (care, jobs, benefits, honorable discharge)</a:t>
            </a:r>
          </a:p>
          <a:p>
            <a:pPr marL="630622" lvl="1" indent="-173422">
              <a:buFont typeface="Arial" panose="020B0604020202020204" pitchFamily="34" charset="0"/>
              <a:buChar char="•"/>
            </a:pPr>
            <a:r>
              <a:rPr lang="en-US" baseline="0" dirty="0"/>
              <a:t>Implicit Bias</a:t>
            </a:r>
          </a:p>
          <a:p>
            <a:pPr marL="630622" lvl="1" indent="-173422">
              <a:buFont typeface="Arial" panose="020B0604020202020204" pitchFamily="34" charset="0"/>
              <a:buChar char="•"/>
            </a:pPr>
            <a:r>
              <a:rPr lang="en-US" baseline="0" dirty="0"/>
              <a:t>Who can stay together in congregate living</a:t>
            </a:r>
          </a:p>
          <a:p>
            <a:pPr marL="630622" lvl="1" indent="-173422">
              <a:buFont typeface="Arial" panose="020B0604020202020204" pitchFamily="34" charset="0"/>
              <a:buChar char="•"/>
            </a:pPr>
            <a:r>
              <a:rPr lang="en-US" baseline="0" dirty="0"/>
              <a:t>Access to Gender Affirming Care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aseline="0" dirty="0"/>
              <a:t>Forms</a:t>
            </a:r>
          </a:p>
          <a:p>
            <a:pPr marL="630622" lvl="1" indent="-173422">
              <a:buFont typeface="Arial" panose="020B0604020202020204" pitchFamily="34" charset="0"/>
              <a:buChar char="•"/>
            </a:pPr>
            <a:r>
              <a:rPr lang="en-US" baseline="0" dirty="0"/>
              <a:t>Presumption of </a:t>
            </a:r>
            <a:r>
              <a:rPr lang="en-US" baseline="0" dirty="0" err="1"/>
              <a:t>Heterosexality</a:t>
            </a:r>
            <a:r>
              <a:rPr lang="en-US" baseline="0" dirty="0"/>
              <a:t> and Cis-</a:t>
            </a:r>
            <a:r>
              <a:rPr lang="en-US" baseline="0" dirty="0" err="1"/>
              <a:t>Identy</a:t>
            </a:r>
            <a:endParaRPr lang="en-US" baseline="0" dirty="0"/>
          </a:p>
          <a:p>
            <a:pPr marL="630622" lvl="1" indent="-173422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defTabSz="924916"/>
            <a:r>
              <a:rPr lang="en-US" dirty="0"/>
              <a:t>Potential Negative Impacts: </a:t>
            </a:r>
          </a:p>
          <a:p>
            <a:pPr marL="173422" indent="-173422" defTabSz="924916">
              <a:buFont typeface="Arial" panose="020B0604020202020204" pitchFamily="34" charset="0"/>
              <a:buChar char="•"/>
            </a:pPr>
            <a:r>
              <a:rPr lang="en-US" dirty="0"/>
              <a:t>Impoverished</a:t>
            </a:r>
            <a:r>
              <a:rPr lang="en-US" baseline="0" dirty="0"/>
              <a:t> survival spouse - </a:t>
            </a:r>
            <a:endParaRPr lang="en-US" dirty="0"/>
          </a:p>
          <a:p>
            <a:pPr marL="173422" indent="-173422" defTabSz="924916">
              <a:buFont typeface="Arial" panose="020B0604020202020204" pitchFamily="34" charset="0"/>
              <a:buChar char="•"/>
            </a:pPr>
            <a:r>
              <a:rPr lang="en-US" dirty="0"/>
              <a:t>Poorer Health:</a:t>
            </a:r>
            <a:r>
              <a:rPr lang="en-US" baseline="0" dirty="0"/>
              <a:t> </a:t>
            </a:r>
            <a:r>
              <a:rPr lang="en-US" dirty="0"/>
              <a:t>Delayed Care, health care discrimination, </a:t>
            </a:r>
          </a:p>
          <a:p>
            <a:pPr marL="173422" indent="-173422" defTabSz="924916">
              <a:buFont typeface="Arial" panose="020B0604020202020204" pitchFamily="34" charset="0"/>
              <a:buChar char="•"/>
            </a:pPr>
            <a:r>
              <a:rPr lang="en-US" dirty="0"/>
              <a:t>Higher Rates of self-medication/Addiction</a:t>
            </a:r>
          </a:p>
          <a:p>
            <a:pPr marL="173422" indent="-173422" defTabSz="924916">
              <a:buFont typeface="Arial" panose="020B0604020202020204" pitchFamily="34" charset="0"/>
              <a:buChar char="•"/>
            </a:pPr>
            <a:r>
              <a:rPr lang="en-US" dirty="0"/>
              <a:t>Higher rates of mental health concerns</a:t>
            </a:r>
          </a:p>
          <a:p>
            <a:pPr marL="173422" indent="-173422" defTabSz="924916">
              <a:buFont typeface="Arial" panose="020B0604020202020204" pitchFamily="34" charset="0"/>
              <a:buChar char="•"/>
            </a:pPr>
            <a:r>
              <a:rPr lang="en-US" dirty="0"/>
              <a:t>Unreported</a:t>
            </a:r>
            <a:r>
              <a:rPr lang="en-US" baseline="0" dirty="0"/>
              <a:t> </a:t>
            </a:r>
            <a:r>
              <a:rPr lang="en-US" dirty="0"/>
              <a:t>Domestic Abuse</a:t>
            </a:r>
          </a:p>
          <a:p>
            <a:pPr marL="173422" indent="-173422" defTabSz="924916">
              <a:buFont typeface="Arial" panose="020B0604020202020204" pitchFamily="34" charset="0"/>
              <a:buChar char="•"/>
            </a:pPr>
            <a:r>
              <a:rPr lang="en-US" dirty="0"/>
              <a:t>Loneliness/Isolation</a:t>
            </a:r>
          </a:p>
          <a:p>
            <a:pPr marL="173422" indent="-173422" defTabSz="924916">
              <a:buFont typeface="Arial" panose="020B0604020202020204" pitchFamily="34" charset="0"/>
              <a:buChar char="•"/>
            </a:pPr>
            <a:r>
              <a:rPr lang="en-US" dirty="0"/>
              <a:t>Lower</a:t>
            </a:r>
            <a:r>
              <a:rPr lang="en-US" baseline="0" dirty="0"/>
              <a:t> Income/Assets: Medicaid, long-term care, retirement plans, pensions, partner benefits, inheritance taxes, VA benefits, cost for lawyers to guarantee as many rights as possible</a:t>
            </a:r>
          </a:p>
          <a:p>
            <a:pPr marL="173422" indent="-173422" defTabSz="924916">
              <a:buFont typeface="Arial" panose="020B0604020202020204" pitchFamily="34" charset="0"/>
              <a:buChar char="•"/>
            </a:pPr>
            <a:r>
              <a:rPr lang="en-US" baseline="0" dirty="0"/>
              <a:t>Higher levels of suicidal ideation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A02F7-7707-4A6F-9F3C-F2BDE412186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65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18DC000-32A0-43FA-8453-FD2197C3FEFE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© OutReach LGBTQ+ Community Center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14112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D446-6FBA-42C3-BCAB-B49EF1C8089B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OutReach LGBTQ+ Community Center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277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3B31-8F99-49F2-957D-CFA94EEA60C2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OutReach LGBTQ+ Community Center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2731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BA6C-0B24-4E08-BDDE-7CE523D3C0EF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OutReach LGBTQ+ Community Center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92163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4B75-D225-45BB-A7AE-82E62C56128A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OutReach LGBTQ+ Community Center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5248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2E19-40E0-48BA-A803-C565248DA4DB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OutReach LGBTQ+ Community Center 2024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00674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EBE9-710C-4D9E-97E6-F64D5AFF5EEE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OutReach LGBTQ+ Community Center 2024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6206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F031-484A-4704-9C70-1CA87AEACB7F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OutReach LGBTQ+ Community Center 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20975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8721-3CA6-4952-BB15-7CFFB91ED8FC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OutReach LGBTQ+ Community Center 2024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30215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A00A-2D2D-4070-A6E9-16163315C723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OutReach LGBTQ+ Community Center 2024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93365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D87F-5A86-469C-8960-1C14F73C6C9F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OutReach LGBTQ+ Community Center 2024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38479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8D6C71A-987D-42F0-A70E-75185848B4B9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OutReach LGBTQ+ Community Center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8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8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ynnc@lgbtoutreach.or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6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7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27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27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40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gbtoutreach.org/" TargetMode="External"/><Relationship Id="rId13" Type="http://schemas.openxmlformats.org/officeDocument/2006/relationships/hyperlink" Target="https://pronouns.org/" TargetMode="External"/><Relationship Id="rId18" Type="http://schemas.openxmlformats.org/officeDocument/2006/relationships/hyperlink" Target="https://lgbtagingcenter.org/" TargetMode="External"/><Relationship Id="rId3" Type="http://schemas.openxmlformats.org/officeDocument/2006/relationships/hyperlink" Target="https://www.exploratorium.edu/explore/intersectionality" TargetMode="External"/><Relationship Id="rId7" Type="http://schemas.openxmlformats.org/officeDocument/2006/relationships/hyperlink" Target="https://www.cdc.gov/healthyyouth/disparities/mai/pdf/LGBTQ_Inclusivity-508.pdf" TargetMode="External"/><Relationship Id="rId12" Type="http://schemas.openxmlformats.org/officeDocument/2006/relationships/hyperlink" Target="https://forge-forward.org/resources/core-concepts/" TargetMode="External"/><Relationship Id="rId17" Type="http://schemas.openxmlformats.org/officeDocument/2006/relationships/hyperlink" Target="https://www.lgbtmap.org/" TargetMode="External"/><Relationship Id="rId2" Type="http://schemas.openxmlformats.org/officeDocument/2006/relationships/notesSlide" Target="../notesSlides/notesSlide14.xml"/><Relationship Id="rId16" Type="http://schemas.openxmlformats.org/officeDocument/2006/relationships/hyperlink" Target="https://www.thetaskforc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les.lalgbtcenter.org/pdf/rise/Los-Angeles-LGBT-Center-RISE-Frequently-Encountered-Biased-Questions-Statements.pdf" TargetMode="External"/><Relationship Id="rId11" Type="http://schemas.openxmlformats.org/officeDocument/2006/relationships/hyperlink" Target="https://forge-forward.org/resource/gender-neutral-pronouns/" TargetMode="External"/><Relationship Id="rId5" Type="http://schemas.openxmlformats.org/officeDocument/2006/relationships/hyperlink" Target="https://www.vox.com/the-highlight/2019/5/20/18542843/intersectionality-conservatism-law-race-gender-discrimination" TargetMode="External"/><Relationship Id="rId15" Type="http://schemas.openxmlformats.org/officeDocument/2006/relationships/hyperlink" Target="https://www.aclu.org/legislative-attacks-on-lgbtq-rights-2025" TargetMode="External"/><Relationship Id="rId10" Type="http://schemas.openxmlformats.org/officeDocument/2006/relationships/hyperlink" Target="https://forge-forward.org/" TargetMode="External"/><Relationship Id="rId4" Type="http://schemas.openxmlformats.org/officeDocument/2006/relationships/hyperlink" Target="https://www.youtube.com/watch?v=ViDtnfQ9FHc&amp;ab_channel=NationalAssociationofIndependentSchools(NAIS)" TargetMode="External"/><Relationship Id="rId9" Type="http://schemas.openxmlformats.org/officeDocument/2006/relationships/hyperlink" Target="https://ourliveswisconsin.com/" TargetMode="External"/><Relationship Id="rId14" Type="http://schemas.openxmlformats.org/officeDocument/2006/relationships/hyperlink" Target="https://www.cityofmadison.com/mayor/apm/hr/APM2-52Attach2.pdf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hrcfoundation.org/reports/healthcare-equality-index" TargetMode="External"/><Relationship Id="rId7" Type="http://schemas.openxmlformats.org/officeDocument/2006/relationships/hyperlink" Target="https://www.aclu.org/legislative-attacks-on-lgbtq-rights-2026" TargetMode="External"/><Relationship Id="rId2" Type="http://schemas.openxmlformats.org/officeDocument/2006/relationships/hyperlink" Target="https://shop.wisconsinhistory.org/radical-famil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tqnVxzIRBHA" TargetMode="External"/><Relationship Id="rId5" Type="http://schemas.openxmlformats.org/officeDocument/2006/relationships/hyperlink" Target="https://bouldercounty.gov/departments/community-services/area-agency-aging/project-visibility/" TargetMode="External"/><Relationship Id="rId4" Type="http://schemas.openxmlformats.org/officeDocument/2006/relationships/hyperlink" Target="https://lgbtagingcenter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17000">
              <a:srgbClr val="0070C0"/>
            </a:gs>
            <a:gs pos="34000">
              <a:srgbClr val="00B050"/>
            </a:gs>
            <a:gs pos="89000">
              <a:schemeClr val="accent6">
                <a:lumMod val="60000"/>
                <a:lumOff val="40000"/>
              </a:schemeClr>
            </a:gs>
            <a:gs pos="100000">
              <a:schemeClr val="accent4">
                <a:lumMod val="75000"/>
              </a:schemeClr>
            </a:gs>
            <a:gs pos="73000">
              <a:srgbClr val="FFC000"/>
            </a:gs>
            <a:gs pos="45000">
              <a:srgbClr val="7FD728"/>
            </a:gs>
            <a:gs pos="62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767644"/>
            <a:ext cx="9966960" cy="2957689"/>
          </a:xfrm>
        </p:spPr>
        <p:txBody>
          <a:bodyPr>
            <a:normAutofit fontScale="90000"/>
          </a:bodyPr>
          <a:lstStyle/>
          <a:p>
            <a:r>
              <a:rPr lang="en-US" cap="none" dirty="0"/>
              <a:t>Beyond Assumptions:</a:t>
            </a:r>
            <a:br>
              <a:rPr lang="en-US" cap="none" dirty="0"/>
            </a:br>
            <a:r>
              <a:rPr lang="en-US" cap="none" dirty="0"/>
              <a:t>Queer Elders in the Community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i="1" dirty="0"/>
              <a:t>Increasing knowledge and skills, working towards spaces that are safe and affirming for everyone in the LGBTQ+ community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799" y="4471528"/>
            <a:ext cx="1781663" cy="205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DF8AC-E83F-3E7C-8CDE-702A23237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B2FF9-EDA0-82A8-D390-444B87364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Sex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26BC145E-3737-15E0-3D30-F48A19D7F7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001" y="2057400"/>
          <a:ext cx="6480544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7825564" y="2977116"/>
            <a:ext cx="3891516" cy="1318436"/>
            <a:chOff x="7793665" y="2562447"/>
            <a:chExt cx="3646965" cy="1514253"/>
          </a:xfrm>
        </p:grpSpPr>
        <p:sp>
          <p:nvSpPr>
            <p:cNvPr id="13" name="Isosceles Triangle 12"/>
            <p:cNvSpPr/>
            <p:nvPr/>
          </p:nvSpPr>
          <p:spPr>
            <a:xfrm>
              <a:off x="7793665" y="2562447"/>
              <a:ext cx="2190307" cy="1514253"/>
            </a:xfrm>
            <a:prstGeom prst="triangle">
              <a:avLst/>
            </a:prstGeom>
            <a:gradFill>
              <a:gsLst>
                <a:gs pos="67255">
                  <a:srgbClr val="E274E0">
                    <a:alpha val="60000"/>
                  </a:srgbClr>
                </a:gs>
                <a:gs pos="31000">
                  <a:srgbClr val="C953C5">
                    <a:alpha val="80000"/>
                  </a:srgbClr>
                </a:gs>
                <a:gs pos="0">
                  <a:srgbClr val="A828A2"/>
                </a:gs>
                <a:gs pos="100000">
                  <a:srgbClr val="FF99FF">
                    <a:alpha val="5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9250323" y="2562447"/>
              <a:ext cx="2190307" cy="1514253"/>
            </a:xfrm>
            <a:prstGeom prst="triangle">
              <a:avLst/>
            </a:prstGeom>
            <a:gradFill>
              <a:gsLst>
                <a:gs pos="0">
                  <a:srgbClr val="8DD4F7">
                    <a:alpha val="50000"/>
                  </a:srgbClr>
                </a:gs>
                <a:gs pos="34500">
                  <a:srgbClr val="5DB2E4">
                    <a:alpha val="60000"/>
                  </a:srgbClr>
                </a:gs>
                <a:gs pos="69000">
                  <a:srgbClr val="2C8FD1">
                    <a:alpha val="80000"/>
                  </a:srgbClr>
                </a:gs>
                <a:gs pos="100000">
                  <a:srgbClr val="0070C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OutReach LGBTQ+ Community Center 2024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67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66EDE-C215-0004-C954-92DCB4A31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7EE78-D07B-7152-BE9B-FB74154A7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What is Intersex?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476B3309-4CA8-C309-0AE8-776D3EC86B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000" y="2057400"/>
          <a:ext cx="6917168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8596704" y="1777701"/>
            <a:ext cx="2811781" cy="2903597"/>
            <a:chOff x="8224218" y="1049381"/>
            <a:chExt cx="2811781" cy="29035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7"/>
            <a:srcRect l="68710"/>
            <a:stretch/>
          </p:blipFill>
          <p:spPr>
            <a:xfrm>
              <a:off x="9731633" y="1049381"/>
              <a:ext cx="1304366" cy="290359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/>
            <a:srcRect r="61936"/>
            <a:stretch/>
          </p:blipFill>
          <p:spPr>
            <a:xfrm>
              <a:off x="8224218" y="1049381"/>
              <a:ext cx="1586754" cy="2903597"/>
            </a:xfrm>
            <a:prstGeom prst="rect">
              <a:avLst/>
            </a:prstGeom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12DB7B7-A5C8-F8CD-E14E-992D1142636B}"/>
              </a:ext>
            </a:extLst>
          </p:cNvPr>
          <p:cNvSpPr txBox="1">
            <a:spLocks/>
          </p:cNvSpPr>
          <p:nvPr/>
        </p:nvSpPr>
        <p:spPr>
          <a:xfrm>
            <a:off x="8364072" y="4486315"/>
            <a:ext cx="3267634" cy="3899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 fontAlgn="base">
              <a:buFont typeface="Corbel" pitchFamily="34" charset="0"/>
              <a:buNone/>
            </a:pPr>
            <a:r>
              <a:rPr lang="en-US" i="1" dirty="0"/>
              <a:t>Reality is much more complicated!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OutReach LGBTQ+ Community Center 2024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35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8130B-D5BC-4846-5B58-904C1919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Gender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E545E-358C-C0A4-6C58-97FE1793B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399"/>
            <a:ext cx="6129670" cy="43221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Gender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socially-constructed roles, expectations, and behaviors that we associate with masculinity, femininity, or a mixture of the two.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“Normal” genders vary between cultures, locations, decades/times, etc.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931" t="7552" r="23574" b="6696"/>
          <a:stretch/>
        </p:blipFill>
        <p:spPr>
          <a:xfrm>
            <a:off x="7458272" y="1965960"/>
            <a:ext cx="4365134" cy="326525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OutReach LGBTQ+ Community Center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854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8130B-D5BC-4846-5B58-904C1919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>
            <a:normAutofit/>
          </a:bodyPr>
          <a:lstStyle/>
          <a:p>
            <a:r>
              <a:rPr lang="en-US" sz="4800">
                <a:ea typeface="Calibri Light"/>
                <a:cs typeface="Calibri Light"/>
              </a:rPr>
              <a:t>Which term to use?</a:t>
            </a:r>
            <a:endParaRPr lang="en-US" sz="4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OutReach LGBTQ+ Community Center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07C292C1-6106-2B6D-958B-2E9CE9A574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421410"/>
              </p:ext>
            </p:extLst>
          </p:nvPr>
        </p:nvGraphicFramePr>
        <p:xfrm>
          <a:off x="4545013" y="1199858"/>
          <a:ext cx="6451943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6436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C67B137-15B0-4AF6-94A8-AC00BA8D7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699F27B-22F2-45E1-BFB8-2B1FF14A9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FAFE02-72E1-010C-6339-8F3A12BE9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6"/>
            <a:ext cx="3602736" cy="5269651"/>
          </a:xfrm>
        </p:spPr>
        <p:txBody>
          <a:bodyPr>
            <a:normAutofit/>
          </a:bodyPr>
          <a:lstStyle/>
          <a:p>
            <a:pPr algn="ctr"/>
            <a:r>
              <a:rPr lang="en-US" sz="3200">
                <a:ea typeface="Calibri Light"/>
                <a:cs typeface="Calibri Light"/>
              </a:rPr>
              <a:t>Gender: Cisgender</a:t>
            </a:r>
            <a:endParaRPr lang="en-US" sz="320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3ABDA7-FF8C-4E26-8C7D-47E0AE54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265557"/>
            <a:ext cx="7031" cy="39319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00595-AF39-F091-0F89-6EECE8817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182" y="643466"/>
            <a:ext cx="6173333" cy="52696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ea typeface="Calibri"/>
                <a:cs typeface="Calibri"/>
              </a:rPr>
              <a:t>A </a:t>
            </a:r>
            <a:r>
              <a:rPr lang="en-US" sz="2000" i="1">
                <a:ea typeface="Calibri"/>
                <a:cs typeface="Calibri"/>
              </a:rPr>
              <a:t>cisgender </a:t>
            </a:r>
            <a:r>
              <a:rPr lang="en-US" sz="2000">
                <a:ea typeface="Calibri"/>
                <a:cs typeface="Calibri"/>
              </a:rPr>
              <a:t>person is someone whose sex assigned at birth aligns with how they experience and express their gender.</a:t>
            </a:r>
          </a:p>
          <a:p>
            <a:endParaRPr lang="en-US" sz="2000">
              <a:ea typeface="Calibri"/>
              <a:cs typeface="Calibri"/>
            </a:endParaRPr>
          </a:p>
          <a:p>
            <a:r>
              <a:rPr lang="en-US" sz="2000">
                <a:ea typeface="Calibri"/>
                <a:cs typeface="Calibri"/>
              </a:rPr>
              <a:t>Cisgender is used to describe someone, it’s an adjective.</a:t>
            </a:r>
          </a:p>
          <a:p>
            <a:pPr lvl="1"/>
            <a:r>
              <a:rPr lang="en-US">
                <a:ea typeface="Calibri"/>
                <a:cs typeface="Calibri"/>
              </a:rPr>
              <a:t>For example: She is a cisgender woman.</a:t>
            </a:r>
          </a:p>
          <a:p>
            <a:pPr lvl="1"/>
            <a:endParaRPr lang="en-US">
              <a:ea typeface="Calibri"/>
              <a:cs typeface="Calibri"/>
            </a:endParaRPr>
          </a:p>
          <a:p>
            <a:r>
              <a:rPr lang="en-US" sz="2000">
                <a:ea typeface="Calibri"/>
                <a:cs typeface="Calibri"/>
              </a:rPr>
              <a:t>Cisgender is often abbreviated as “cis.”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5065182" y="6223828"/>
            <a:ext cx="4085642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© OutReach LGBTQ+ Community Center 2024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160758" y="6223828"/>
            <a:ext cx="87498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41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4402-DACF-9322-62BB-5F44B17CD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Gender: Transgender</a:t>
            </a:r>
            <a:endParaRPr lang="en-US" dirty="0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234AF996-8BCB-521C-AB36-834813138F8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000" y="2057400"/>
          <a:ext cx="71397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8995145" y="2057400"/>
            <a:ext cx="2023376" cy="3531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529778" y="274335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1782" y="4382540"/>
            <a:ext cx="173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Sex Assigned at Birth</a:t>
            </a:r>
          </a:p>
        </p:txBody>
      </p:sp>
      <p:cxnSp>
        <p:nvCxnSpPr>
          <p:cNvPr id="8" name="Straight Connector 7"/>
          <p:cNvCxnSpPr>
            <a:stCxn id="4" idx="1"/>
            <a:endCxn id="4" idx="3"/>
          </p:cNvCxnSpPr>
          <p:nvPr/>
        </p:nvCxnSpPr>
        <p:spPr>
          <a:xfrm>
            <a:off x="8995145" y="3822937"/>
            <a:ext cx="20233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529779" y="3638270"/>
            <a:ext cx="98882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“Trans”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OutReach LGBTQ+ Community Center 2024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0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C8AE0-1B7C-32DC-E647-7584154C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Gender: Non-binary</a:t>
            </a: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403310D-C718-A7A3-A917-E9A7E40321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000" y="2057400"/>
          <a:ext cx="9872871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OutReach LGBTQ+ Community Center 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269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71B26-85AC-9E72-66B7-7AEC90C4D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And many other gender terms…</a:t>
            </a:r>
            <a:endParaRPr lang="en-US" dirty="0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CEA6D2DD-C5C0-F1F0-F656-4B06E5213A8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17289" y="1965960"/>
          <a:ext cx="6012712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143000" y="1722473"/>
            <a:ext cx="3971260" cy="4593265"/>
            <a:chOff x="8801632" y="1571381"/>
            <a:chExt cx="2966483" cy="34437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7"/>
            <a:srcRect l="26936" r="50199" b="67072"/>
            <a:stretch/>
          </p:blipFill>
          <p:spPr>
            <a:xfrm>
              <a:off x="8844163" y="3829095"/>
              <a:ext cx="1403498" cy="113644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/>
            <a:srcRect l="49881" t="35084" r="26214"/>
            <a:stretch/>
          </p:blipFill>
          <p:spPr>
            <a:xfrm>
              <a:off x="8801632" y="1662024"/>
              <a:ext cx="1467293" cy="224045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/>
            <a:srcRect l="73279" t="-1" r="2297" b="221"/>
            <a:stretch/>
          </p:blipFill>
          <p:spPr>
            <a:xfrm>
              <a:off x="10268925" y="1571381"/>
              <a:ext cx="1499190" cy="3443708"/>
            </a:xfrm>
            <a:prstGeom prst="rect">
              <a:avLst/>
            </a:prstGeom>
          </p:spPr>
        </p:pic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OutReach LGBTQ+ Community Center 2024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0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71B26-85AC-9E72-66B7-7AEC90C4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n-US" dirty="0">
                <a:ea typeface="Calibri Light"/>
                <a:cs typeface="Calibri Light"/>
              </a:rPr>
              <a:t>Additional Important Terms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OutReach LGBTQ+ Community Center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19D600F-E583-96A2-B655-41F7853C2E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976512"/>
              </p:ext>
            </p:extLst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6721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50F989D-43B9-409C-AB67-55F360424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4892EF-BE30-49C0-ADF8-32A7C8831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FB293E-C84E-4A67-ABF8-FCC566F38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C142426-ACB0-498D-B77F-A924D8ED8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 descr="Chalk drawing of people representing different genders">
            <a:extLst>
              <a:ext uri="{FF2B5EF4-FFF2-40B4-BE49-F238E27FC236}">
                <a16:creationId xmlns:a16="http://schemas.microsoft.com/office/drawing/2014/main" id="{82A996B1-F60E-E7FE-81D8-CDD8C50212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rcRect t="12638" r="-2" b="3088"/>
          <a:stretch>
            <a:fillRect/>
          </a:stretch>
        </p:blipFill>
        <p:spPr>
          <a:xfrm>
            <a:off x="20" y="3809"/>
            <a:ext cx="12191980" cy="6858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C9FC313-9DC5-4297-AF0B-1815445FF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042EA2-0CD1-4E08-5FD5-BDD168B6F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882376"/>
            <a:ext cx="9966960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latin typeface="+mj-lt"/>
              </a:rPr>
              <a:t>Pronouns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EE441-9C12-A210-5760-A31D33C4A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9530" y="3869634"/>
            <a:ext cx="8767860" cy="138816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OutReach LGBTQ+ Community Center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55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6198836" y="2325240"/>
            <a:ext cx="3258230" cy="244789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FDEC80-F6C2-1705-FCFE-161C6A98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Presenters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OutReach LGBTQ+ Community Center 2026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9157D2-7B45-D617-561D-7C874BE5CBF6}"/>
              </a:ext>
            </a:extLst>
          </p:cNvPr>
          <p:cNvSpPr txBox="1">
            <a:spLocks/>
          </p:cNvSpPr>
          <p:nvPr/>
        </p:nvSpPr>
        <p:spPr>
          <a:xfrm>
            <a:off x="2151558" y="2763441"/>
            <a:ext cx="4027731" cy="157149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0000"/>
              </a:lnSpc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Lynn Currie (she/they)</a:t>
            </a:r>
          </a:p>
          <a:p>
            <a:pPr marL="45720" indent="0" algn="ctr">
              <a:lnSpc>
                <a:spcPct val="100000"/>
              </a:lnSpc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Elder Advocate</a:t>
            </a:r>
          </a:p>
          <a:p>
            <a:pPr marL="45720" indent="0" algn="ctr">
              <a:lnSpc>
                <a:spcPct val="100000"/>
              </a:lnSpc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  <a:hlinkClick r:id="rId3"/>
              </a:rPr>
              <a:t>lynnc@lgbtoutreach.org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45720" indent="0" algn="ctr">
              <a:lnSpc>
                <a:spcPct val="100000"/>
              </a:lnSpc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608-255-8582</a:t>
            </a:r>
          </a:p>
        </p:txBody>
      </p:sp>
    </p:spTree>
    <p:extLst>
      <p:ext uri="{BB962C8B-B14F-4D97-AF65-F5344CB8AC3E}">
        <p14:creationId xmlns:p14="http://schemas.microsoft.com/office/powerpoint/2010/main" val="221553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11243-2BA3-3487-8577-E686952FA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What is a pronoun?</a:t>
            </a:r>
            <a:endParaRPr lang="en-US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7D537E0A-9632-8CF4-A05F-7C38E17928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9576" y="1965960"/>
          <a:ext cx="6033977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1965960"/>
            <a:ext cx="3698758" cy="3691713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OutReach LGBTQ+ Community Center 2024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351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D9EC6-3BD6-9D58-FD57-E0B27D2D7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>
            <a:normAutofit/>
          </a:bodyPr>
          <a:lstStyle/>
          <a:p>
            <a:r>
              <a:rPr lang="en-US" sz="4800">
                <a:ea typeface="Calibri Light"/>
                <a:cs typeface="Calibri Light"/>
              </a:rPr>
              <a:t>Common English Pronouns</a:t>
            </a:r>
            <a:endParaRPr lang="en-US" sz="4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OutReach LGBTQ+ Community Center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EBC98D75-539F-98FD-4DD1-4F8675F3F5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378719"/>
              </p:ext>
            </p:extLst>
          </p:nvPr>
        </p:nvGraphicFramePr>
        <p:xfrm>
          <a:off x="4545013" y="1199858"/>
          <a:ext cx="6451943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4155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3CB10-307C-D996-3A83-668321ECA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Importance of Using Correct Pronouns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9DADDE87-FF77-8845-E782-C381411705B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94275" y="1965960"/>
          <a:ext cx="6650664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6679" y="2171665"/>
            <a:ext cx="3131654" cy="2809124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OutReach LGBTQ+ Community Center 2024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04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50F989D-43B9-409C-AB67-55F360424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4892EF-BE30-49C0-ADF8-32A7C8831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FB293E-C84E-4A67-ABF8-FCC566F38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C142426-ACB0-498D-B77F-A924D8ED8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 descr="A close up image of chess pawns">
            <a:extLst>
              <a:ext uri="{FF2B5EF4-FFF2-40B4-BE49-F238E27FC236}">
                <a16:creationId xmlns:a16="http://schemas.microsoft.com/office/drawing/2014/main" id="{C21B227D-59FA-23C1-3BD2-A3C2967144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rcRect t="14413" r="-2" b="-2"/>
          <a:stretch>
            <a:fillRect/>
          </a:stretch>
        </p:blipFill>
        <p:spPr>
          <a:xfrm>
            <a:off x="20" y="3809"/>
            <a:ext cx="12191980" cy="6858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C9FC313-9DC5-4297-AF0B-1815445FF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0ABE0FD-AD51-4E92-C666-674A04A35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882376"/>
            <a:ext cx="9966960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latin typeface="+mj-lt"/>
              </a:rPr>
              <a:t>Affirming and inclusive behavior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BA095-2383-6E07-7E4B-2A166F6C0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9530" y="3869634"/>
            <a:ext cx="8767860" cy="138816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OutReach LGBTQ+ Community Center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325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D38FD-84D9-8484-F25C-23AC73CD5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Why Use Gender-Inclusive Language?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D607C35A-D885-9D3E-ADFB-AF01C39170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001" y="2057400"/>
          <a:ext cx="712913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OutReach LGBTQ+ Community Center 2024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  <p:pic>
        <p:nvPicPr>
          <p:cNvPr id="32" name="Picture 31" descr="A hand making a heart shape with a rainbow background&#10;&#10;AI-generated content may be incorrect.">
            <a:extLst>
              <a:ext uri="{FF2B5EF4-FFF2-40B4-BE49-F238E27FC236}">
                <a16:creationId xmlns:a16="http://schemas.microsoft.com/office/drawing/2014/main" id="{489F13AE-6E46-0083-B453-C39EDB79A8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8013" y="2947358"/>
            <a:ext cx="3724086" cy="225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5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05E64E4-3A72-471D-BF8E-14BFBF23D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3220CC-5433-4C6A-B73B-A5A26080B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DFFD5E-66DE-44F1-A5DE-5EFD4C486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DB2D498-AF35-4076-8C00-0D4FF10BF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76277E-2F78-40FA-A0BA-BD66E008B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BC3B1C8-8BC3-49E6-A1DA-5EEF4CF95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2DBCD83-CED4-5700-7A90-ACA5B92D2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6240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4600" b="1" cap="all">
                <a:ln w="15875">
                  <a:solidFill>
                    <a:sysClr val="window" lastClr="FFFFFF"/>
                  </a:solidFill>
                </a:ln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Examples of Gender-Neutral Language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© OutReach LGBTQ+ Community Center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CF25C3A-B978-5D73-340D-08A8D53F91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899723"/>
              </p:ext>
            </p:extLst>
          </p:nvPr>
        </p:nvGraphicFramePr>
        <p:xfrm>
          <a:off x="810226" y="741172"/>
          <a:ext cx="10571548" cy="3279649"/>
        </p:xfrm>
        <a:graphic>
          <a:graphicData uri="http://schemas.openxmlformats.org/drawingml/2006/table">
            <a:tbl>
              <a:tblPr firstRow="1" bandRow="1">
                <a:noFill/>
                <a:tableStyleId>{00A15C55-8517-42AA-B614-E9B94910E393}</a:tableStyleId>
              </a:tblPr>
              <a:tblGrid>
                <a:gridCol w="5094923">
                  <a:extLst>
                    <a:ext uri="{9D8B030D-6E8A-4147-A177-3AD203B41FA5}">
                      <a16:colId xmlns:a16="http://schemas.microsoft.com/office/drawing/2014/main" val="1596780893"/>
                    </a:ext>
                  </a:extLst>
                </a:gridCol>
                <a:gridCol w="5476625">
                  <a:extLst>
                    <a:ext uri="{9D8B030D-6E8A-4147-A177-3AD203B41FA5}">
                      <a16:colId xmlns:a16="http://schemas.microsoft.com/office/drawing/2014/main" val="697170935"/>
                    </a:ext>
                  </a:extLst>
                </a:gridCol>
              </a:tblGrid>
              <a:tr h="40774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1200" cap="none" spc="30">
                          <a:solidFill>
                            <a:schemeClr val="tx1"/>
                          </a:solidFill>
                          <a:effectLst/>
                        </a:rPr>
                        <a:t>Gendered Language</a:t>
                      </a:r>
                      <a:endParaRPr lang="en-US" sz="2300" b="1" cap="none" spc="3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1329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1" kern="1200" cap="none" spc="30">
                          <a:solidFill>
                            <a:schemeClr val="tx1"/>
                          </a:solidFill>
                          <a:effectLst/>
                        </a:rPr>
                        <a:t>Gender-Neutral Language</a:t>
                      </a:r>
                      <a:endParaRPr lang="en-US" sz="2300" b="1" cap="none" spc="30">
                        <a:solidFill>
                          <a:schemeClr val="tx1"/>
                        </a:solidFill>
                      </a:endParaRPr>
                    </a:p>
                  </a:txBody>
                  <a:tcPr marL="0" marR="1329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869169"/>
                  </a:ext>
                </a:extLst>
              </a:tr>
              <a:tr h="319101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cap="none" spc="0">
                          <a:solidFill>
                            <a:schemeClr val="tx1"/>
                          </a:solidFill>
                          <a:effectLst/>
                        </a:rPr>
                        <a:t>He or she, (s)he,</a:t>
                      </a:r>
                      <a:r>
                        <a:rPr lang="en-US" sz="1700" kern="1200" cap="none" spc="0" baseline="0">
                          <a:solidFill>
                            <a:schemeClr val="tx1"/>
                          </a:solidFill>
                          <a:effectLst/>
                        </a:rPr>
                        <a:t> s/he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cap="none" spc="0">
                          <a:solidFill>
                            <a:schemeClr val="tx1"/>
                          </a:solidFill>
                          <a:effectLst/>
                        </a:rPr>
                        <a:t>They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5422653"/>
                  </a:ext>
                </a:extLst>
              </a:tr>
              <a:tr h="319101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cap="none" spc="0">
                          <a:solidFill>
                            <a:schemeClr val="tx1"/>
                          </a:solidFill>
                          <a:effectLst/>
                        </a:rPr>
                        <a:t>Him or her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479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cap="none" spc="0">
                          <a:solidFill>
                            <a:schemeClr val="tx1"/>
                          </a:solidFill>
                          <a:effectLst/>
                        </a:rPr>
                        <a:t>Them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479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337818"/>
                  </a:ext>
                </a:extLst>
              </a:tr>
              <a:tr h="319101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cap="none" spc="0">
                          <a:solidFill>
                            <a:schemeClr val="tx1"/>
                          </a:solidFill>
                          <a:effectLst/>
                        </a:rPr>
                        <a:t>His or her(s)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cap="none" spc="0">
                          <a:solidFill>
                            <a:schemeClr val="tx1"/>
                          </a:solidFill>
                          <a:effectLst/>
                        </a:rPr>
                        <a:t>Their(s)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581944"/>
                  </a:ext>
                </a:extLst>
              </a:tr>
              <a:tr h="319101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cap="none" spc="0">
                          <a:solidFill>
                            <a:schemeClr val="tx1"/>
                          </a:solidFill>
                          <a:effectLst/>
                        </a:rPr>
                        <a:t>Both</a:t>
                      </a:r>
                      <a:r>
                        <a:rPr lang="en-US" sz="1700" kern="1200" cap="none" spc="0" baseline="0">
                          <a:solidFill>
                            <a:schemeClr val="tx1"/>
                          </a:solidFill>
                          <a:effectLst/>
                        </a:rPr>
                        <a:t> genders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479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cap="none" spc="0">
                          <a:solidFill>
                            <a:schemeClr val="tx1"/>
                          </a:solidFill>
                          <a:effectLst/>
                        </a:rPr>
                        <a:t>All</a:t>
                      </a:r>
                      <a:r>
                        <a:rPr lang="en-US" sz="1700" kern="1200" cap="none" spc="0" baseline="0">
                          <a:solidFill>
                            <a:schemeClr val="tx1"/>
                          </a:solidFill>
                          <a:effectLst/>
                        </a:rPr>
                        <a:t> genders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479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466910"/>
                  </a:ext>
                </a:extLst>
              </a:tr>
              <a:tr h="319101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cap="none" spc="0">
                          <a:solidFill>
                            <a:schemeClr val="tx1"/>
                          </a:solidFill>
                          <a:effectLst/>
                        </a:rPr>
                        <a:t>Opposite gender, opposite</a:t>
                      </a:r>
                      <a:r>
                        <a:rPr lang="en-US" sz="1700" kern="1200" cap="none" spc="0" baseline="0">
                          <a:solidFill>
                            <a:schemeClr val="tx1"/>
                          </a:solidFill>
                          <a:effectLst/>
                        </a:rPr>
                        <a:t> sex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cap="none" spc="0">
                          <a:solidFill>
                            <a:schemeClr val="tx1"/>
                          </a:solidFill>
                          <a:effectLst/>
                        </a:rPr>
                        <a:t>Different</a:t>
                      </a:r>
                      <a:r>
                        <a:rPr lang="en-US" sz="1700" kern="1200" cap="none" spc="0" baseline="0">
                          <a:solidFill>
                            <a:schemeClr val="tx1"/>
                          </a:solidFill>
                          <a:effectLst/>
                        </a:rPr>
                        <a:t> gender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544730"/>
                  </a:ext>
                </a:extLst>
              </a:tr>
              <a:tr h="319101"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kern="1200" cap="none" spc="0" baseline="0">
                          <a:solidFill>
                            <a:schemeClr val="tx1"/>
                          </a:solidFill>
                          <a:effectLst/>
                        </a:rPr>
                        <a:t>Chairman</a:t>
                      </a:r>
                    </a:p>
                  </a:txBody>
                  <a:tcPr marL="66479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kern="1200" cap="none" spc="0" baseline="0">
                          <a:solidFill>
                            <a:schemeClr val="tx1"/>
                          </a:solidFill>
                          <a:effectLst/>
                        </a:rPr>
                        <a:t>Chair, chairperson</a:t>
                      </a:r>
                    </a:p>
                  </a:txBody>
                  <a:tcPr marL="66479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188315"/>
                  </a:ext>
                </a:extLst>
              </a:tr>
              <a:tr h="319101"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kern="1200" cap="none" spc="0" baseline="0">
                          <a:solidFill>
                            <a:schemeClr val="tx1"/>
                          </a:solidFill>
                          <a:effectLst/>
                        </a:rPr>
                        <a:t>Fireman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kern="1200" cap="none" spc="0" baseline="0">
                          <a:solidFill>
                            <a:schemeClr val="tx1"/>
                          </a:solidFill>
                          <a:effectLst/>
                        </a:rPr>
                        <a:t>Firefighter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279681"/>
                  </a:ext>
                </a:extLst>
              </a:tr>
              <a:tr h="319101"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kern="1200" cap="none" spc="0" baseline="0">
                          <a:solidFill>
                            <a:schemeClr val="tx1"/>
                          </a:solidFill>
                          <a:effectLst/>
                        </a:rPr>
                        <a:t>Husband or wife</a:t>
                      </a:r>
                    </a:p>
                  </a:txBody>
                  <a:tcPr marL="66479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kern="1200" cap="none" spc="0" baseline="0">
                          <a:solidFill>
                            <a:schemeClr val="tx1"/>
                          </a:solidFill>
                          <a:effectLst/>
                        </a:rPr>
                        <a:t>Spouse or partner</a:t>
                      </a:r>
                    </a:p>
                  </a:txBody>
                  <a:tcPr marL="66479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529462"/>
                  </a:ext>
                </a:extLst>
              </a:tr>
              <a:tr h="319101"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kern="1200" cap="none" spc="0" baseline="0">
                          <a:solidFill>
                            <a:schemeClr val="tx1"/>
                          </a:solidFill>
                          <a:effectLst/>
                        </a:rPr>
                        <a:t>Father or mother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kern="1200" cap="none" spc="0" baseline="0">
                          <a:solidFill>
                            <a:schemeClr val="tx1"/>
                          </a:solidFill>
                          <a:effectLst/>
                        </a:rPr>
                        <a:t>Parent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13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99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D390D-85E6-E441-060E-13D8C4345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Recognize and Question Biases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F16998FC-1001-1F64-3AD5-ED6CF9802E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001" y="2057400"/>
          <a:ext cx="6597502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8779" y="2057400"/>
            <a:ext cx="3189962" cy="3503428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OutReach LGBTQ+ Community Center 2024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0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6567-3327-2F5E-FD08-4FD37DC90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Assuming Sexuality</a:t>
            </a:r>
            <a:endParaRPr lang="en-US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C042CF01-C376-79F4-828D-C0FA03D0AD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87101" y="1965960"/>
          <a:ext cx="6831419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43000" y="2068033"/>
            <a:ext cx="2720576" cy="310160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OutReach LGBTQ+ Community Center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235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26743-BBCF-ED19-C043-6F1AFDFDC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9F26A-0854-8C68-EA27-EFE00F8D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Assuming Gender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627E8417-2C14-ABDA-02C4-3601AB6618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000" y="2057400"/>
          <a:ext cx="7601512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4512" y="2057400"/>
            <a:ext cx="2720576" cy="3101609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OutReach LGBTQ+ Community Center 2024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21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878" y="609600"/>
            <a:ext cx="10284398" cy="1356360"/>
          </a:xfrm>
        </p:spPr>
        <p:txBody>
          <a:bodyPr/>
          <a:lstStyle/>
          <a:p>
            <a:r>
              <a:rPr lang="en-US" dirty="0"/>
              <a:t>Be Aware of How Bias Shows Up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1BB8D87A-AC1C-C809-F593-F4AF1CE5621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84073" y="1965960"/>
          <a:ext cx="7134447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616B-39C5-428E-87B8-16CE73B22FBA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1118" y="1965960"/>
            <a:ext cx="2712955" cy="2956816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OutReach LGBTQ+ Community Center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90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43101-66CB-DE03-BF93-4A4524907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Calibri Light"/>
                <a:cs typeface="Calibri Light"/>
              </a:rPr>
              <a:t>OutReach LGBTQ+ Community Center</a:t>
            </a:r>
            <a:endParaRPr lang="en-US" sz="3600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177B371B-C26A-057C-7090-AEBB431AA4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38207" y="2005664"/>
          <a:ext cx="8670851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b="17138"/>
          <a:stretch/>
        </p:blipFill>
        <p:spPr>
          <a:xfrm>
            <a:off x="550513" y="2782186"/>
            <a:ext cx="2584928" cy="247029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OutReach</a:t>
            </a:r>
            <a:r>
              <a:rPr lang="en-US" dirty="0"/>
              <a:t> LGBTQ+ Community Center 2024</a:t>
            </a:r>
            <a:endParaRPr lang="en-US" dirty="0"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90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0CF1A-F6A4-9127-CA28-98BCE5025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Examples of Exclusionary Behavior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5E845454-A0BF-687D-2CBA-7D32B216215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000" y="2057400"/>
          <a:ext cx="9872871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OutReach</a:t>
            </a:r>
            <a:r>
              <a:rPr lang="en-US" dirty="0"/>
              <a:t> LGBTQ+ Community Center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88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50F989D-43B9-409C-AB67-55F360424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4892EF-BE30-49C0-ADF8-32A7C8831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FB293E-C84E-4A67-ABF8-FCC566F38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C142426-ACB0-498D-B77F-A924D8ED8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 descr="A close up image of chess pawns">
            <a:extLst>
              <a:ext uri="{FF2B5EF4-FFF2-40B4-BE49-F238E27FC236}">
                <a16:creationId xmlns:a16="http://schemas.microsoft.com/office/drawing/2014/main" id="{C21B227D-59FA-23C1-3BD2-A3C2967144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rcRect t="14413" r="-2" b="-2"/>
          <a:stretch>
            <a:fillRect/>
          </a:stretch>
        </p:blipFill>
        <p:spPr>
          <a:xfrm>
            <a:off x="20" y="3809"/>
            <a:ext cx="12191980" cy="6858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C9FC313-9DC5-4297-AF0B-1815445FF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0ABE0FD-AD51-4E92-C666-674A04A35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882376"/>
            <a:ext cx="9966960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latin typeface="+mj-lt"/>
              </a:rPr>
              <a:t>Issues for LGBTQ+ Elders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BA095-2383-6E07-7E4B-2A166F6C0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9530" y="3869634"/>
            <a:ext cx="8767860" cy="138816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OutReach LGBTQ+ Community Center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31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245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LGBTQ+ Elders Need?</a:t>
            </a:r>
            <a:endParaRPr lang="en-US" sz="32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OutReach LGBTQ+ Community Center 2026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167387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2400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for LGBTQ+ Elders</a:t>
            </a:r>
            <a:br>
              <a:rPr lang="en-US" dirty="0"/>
            </a:br>
            <a:r>
              <a:rPr lang="en-US" sz="3200" dirty="0">
                <a:latin typeface="+mn-lt"/>
              </a:rPr>
              <a:t>Historical and Ongoing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694196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OutReach LGBTQ+ Community Center 2026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60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Laws, Regulations, Program Guidelines – Historical &amp; Current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035756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OutReach LGBTQ+ Community Center 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443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Resilience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101801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OutReach LGBTQ+ Community Center 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5936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Checklist for Inclusion &amp; Safety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OutReach LGBTQ+ Community Center 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1704623"/>
            <a:ext cx="807155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“Do you have LGBTQ+ residents/clients?” </a:t>
            </a:r>
            <a:r>
              <a:rPr lang="en-US"/>
              <a:t>Most likely</a:t>
            </a:r>
          </a:p>
          <a:p>
            <a:r>
              <a:rPr lang="en-US" dirty="0"/>
              <a:t>Include Staff at all Levels</a:t>
            </a:r>
          </a:p>
          <a:p>
            <a:r>
              <a:rPr lang="en-US" dirty="0"/>
              <a:t>Review Policies:</a:t>
            </a:r>
          </a:p>
          <a:p>
            <a:r>
              <a:rPr lang="en-US" dirty="0"/>
              <a:t>	Visitation</a:t>
            </a:r>
          </a:p>
          <a:p>
            <a:r>
              <a:rPr lang="en-US" dirty="0"/>
              <a:t>	Definition of Family</a:t>
            </a:r>
          </a:p>
          <a:p>
            <a:r>
              <a:rPr lang="en-US" dirty="0"/>
              <a:t>	Pronouns</a:t>
            </a:r>
          </a:p>
          <a:p>
            <a:r>
              <a:rPr lang="en-US" dirty="0"/>
              <a:t>Make no assumptions about sexual or gender identify</a:t>
            </a:r>
          </a:p>
          <a:p>
            <a:r>
              <a:rPr lang="en-US" dirty="0"/>
              <a:t>Move beyond “equal” to “responsive”</a:t>
            </a:r>
          </a:p>
          <a:p>
            <a:r>
              <a:rPr lang="en-US" dirty="0"/>
              <a:t>“Who will care for you when you leave the hospital?”</a:t>
            </a:r>
          </a:p>
          <a:p>
            <a:r>
              <a:rPr lang="en-US" dirty="0"/>
              <a:t>Don’t assume there aren’t children in the house</a:t>
            </a:r>
          </a:p>
          <a:p>
            <a:r>
              <a:rPr lang="en-US" dirty="0"/>
              <a:t>Become comfortable speaking in support of LGBTQ+ issues</a:t>
            </a:r>
          </a:p>
          <a:p>
            <a:r>
              <a:rPr lang="en-US" dirty="0"/>
              <a:t>Is same sex visitor assumed to be partner or friend?</a:t>
            </a:r>
          </a:p>
          <a:p>
            <a:r>
              <a:rPr lang="en-US" dirty="0"/>
              <a:t>Set an example of Inclusion “beyond the rainbow sticker in the window):</a:t>
            </a:r>
          </a:p>
          <a:p>
            <a:r>
              <a:rPr lang="en-US" dirty="0"/>
              <a:t>	Diverse leaders, staff, volunteers	</a:t>
            </a:r>
          </a:p>
          <a:p>
            <a:r>
              <a:rPr lang="en-US" dirty="0"/>
              <a:t>	Create space for staff to be out</a:t>
            </a:r>
          </a:p>
          <a:p>
            <a:r>
              <a:rPr lang="en-US" dirty="0"/>
              <a:t>	LGBTQ literature in office</a:t>
            </a:r>
          </a:p>
          <a:p>
            <a:r>
              <a:rPr lang="en-US" dirty="0"/>
              <a:t>	Visual ‘proof’ of inclusion – marketing materials, partnerships, and visible proof: (photos/videos online, art inside, “beyond the window sticker”)</a:t>
            </a:r>
          </a:p>
          <a:p>
            <a:r>
              <a:rPr lang="en-US" dirty="0"/>
              <a:t>	Don’t ‘out’ folks – let them tell, or not tell, who they are (people are who they say they are)</a:t>
            </a:r>
          </a:p>
          <a:p>
            <a:r>
              <a:rPr lang="en-US" dirty="0"/>
              <a:t>LGBTQ+ Community Advisory Board/Partners</a:t>
            </a:r>
          </a:p>
          <a:p>
            <a:r>
              <a:rPr lang="en-US" dirty="0"/>
              <a:t>Offer Training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672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50F989D-43B9-409C-AB67-55F360424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4892EF-BE30-49C0-ADF8-32A7C8831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FB293E-C84E-4A67-ABF8-FCC566F38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C142426-ACB0-498D-B77F-A924D8ED8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 descr="Multiple exposure of building facades">
            <a:extLst>
              <a:ext uri="{FF2B5EF4-FFF2-40B4-BE49-F238E27FC236}">
                <a16:creationId xmlns:a16="http://schemas.microsoft.com/office/drawing/2014/main" id="{2192FBD9-7A08-CB3D-B8BD-3ED92199664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rcRect t="7162" r="-2" b="8441"/>
          <a:stretch>
            <a:fillRect/>
          </a:stretch>
        </p:blipFill>
        <p:spPr>
          <a:xfrm>
            <a:off x="20" y="3809"/>
            <a:ext cx="12191980" cy="6858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C9FC313-9DC5-4297-AF0B-1815445FF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0445A8-214D-F768-7553-123219CBC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882376"/>
            <a:ext cx="9966960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latin typeface="+mj-lt"/>
              </a:rPr>
              <a:t>Closing and Reflections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D1017-59EA-A1C8-1700-8577E06C3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9530" y="3869634"/>
            <a:ext cx="8767860" cy="138816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Can YOU Do?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OutReach LGBTQ+ Community Center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37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04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 to On-Going Education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B47F3380-48EA-94E7-E626-757FDDA76A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38084" y="2057400"/>
          <a:ext cx="6677787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1929572"/>
            <a:ext cx="2690093" cy="3170195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OutReach LGBTQ+ Community Center 2024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225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7258-76FD-718E-9313-D30A45680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and Stay Connected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257D9B4F-0DCD-63F7-67AD-68777EFFDA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804624"/>
              </p:ext>
            </p:extLst>
          </p:nvPr>
        </p:nvGraphicFramePr>
        <p:xfrm>
          <a:off x="1143000" y="2057400"/>
          <a:ext cx="7161027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4755" y="2057400"/>
            <a:ext cx="2917776" cy="28073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OutReach LGBTQ+ Community Center 2024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557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C7926-9573-DA81-394B-713313066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n-US">
                <a:ea typeface="Calibri Light"/>
                <a:cs typeface="Calibri Light"/>
              </a:rPr>
              <a:t>Objectives for Today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OutReach LGBTQ+ Community Center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7D49FD2F-DC5A-0F04-A9F5-17846A51F7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487597"/>
              </p:ext>
            </p:extLst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84589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C67B137-15B0-4AF6-94A8-AC00BA8D7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699F27B-22F2-45E1-BFB8-2B1FF14A9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E1892-928E-2D06-800B-D15629D15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6"/>
            <a:ext cx="3602736" cy="5269651"/>
          </a:xfrm>
        </p:spPr>
        <p:txBody>
          <a:bodyPr>
            <a:normAutofit/>
          </a:bodyPr>
          <a:lstStyle/>
          <a:p>
            <a:pPr algn="ctr"/>
            <a:r>
              <a:rPr lang="en-US" sz="3200"/>
              <a:t>Reflection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3ABDA7-FF8C-4E26-8C7D-47E0AE54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265557"/>
            <a:ext cx="7031" cy="39319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BF93D-B6CF-42D1-D5FB-E68534979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182" y="643466"/>
            <a:ext cx="6173333" cy="52696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ea typeface="Calibri"/>
                <a:cs typeface="Calibri"/>
              </a:rPr>
              <a:t>Share one concrete take-away you have from today’s workshop and discussions and how you can bring that into your work.</a:t>
            </a:r>
          </a:p>
          <a:p>
            <a:pPr marL="45720" indent="0">
              <a:buNone/>
            </a:pPr>
            <a:endParaRPr lang="en-US" sz="2000">
              <a:ea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65182" y="6223828"/>
            <a:ext cx="4085642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© OutReach LGBTQ+ Community Center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60758" y="6223828"/>
            <a:ext cx="87498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811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E1892-928E-2D06-800B-D15629D15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BF93D-B6CF-42D1-D5FB-E68534979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40000" lnSpcReduction="20000"/>
          </a:bodyPr>
          <a:lstStyle/>
          <a:p>
            <a:pPr fontAlgn="base"/>
            <a:r>
              <a:rPr lang="en-US" i="1" dirty="0"/>
              <a:t>Intersectionality:</a:t>
            </a:r>
          </a:p>
          <a:p>
            <a:pPr lvl="1" fontAlgn="base"/>
            <a:r>
              <a:rPr lang="en-US" u="sng" dirty="0">
                <a:hlinkClick r:id="rId3"/>
              </a:rPr>
              <a:t>https://www.exploratorium.edu/explore/intersectionality</a:t>
            </a:r>
            <a:endParaRPr lang="en-US" u="sng" dirty="0"/>
          </a:p>
          <a:p>
            <a:pPr lvl="1" fontAlgn="base"/>
            <a:r>
              <a:rPr lang="en-US" u="sng" dirty="0">
                <a:hlinkClick r:id="rId4"/>
              </a:rPr>
              <a:t>https://www.youtube.com/watch?v=ViDtnfQ9FHc&amp;ab_channel=NationalAssociationofIndependentSchools%28NAIS%29</a:t>
            </a:r>
            <a:r>
              <a:rPr lang="en-US" sz="1600" dirty="0"/>
              <a:t> </a:t>
            </a:r>
            <a:endParaRPr lang="en-US" sz="1600" dirty="0">
              <a:cs typeface="Arial"/>
            </a:endParaRPr>
          </a:p>
          <a:p>
            <a:pPr lvl="1" fontAlgn="base"/>
            <a:r>
              <a:rPr lang="en-US" u="sng" dirty="0">
                <a:hlinkClick r:id="rId5"/>
              </a:rPr>
              <a:t>https://www.vox.com/the-highlight/2019/5/20/18542843/intersectionality-conservatism-law-race-gender-discrimination</a:t>
            </a:r>
            <a:r>
              <a:rPr lang="en-US" dirty="0"/>
              <a:t> </a:t>
            </a:r>
            <a:endParaRPr lang="en-US" i="1" dirty="0"/>
          </a:p>
          <a:p>
            <a:pPr fontAlgn="base"/>
            <a:r>
              <a:rPr lang="en-US" i="1" dirty="0"/>
              <a:t>Bias Questionnaires:</a:t>
            </a:r>
          </a:p>
          <a:p>
            <a:pPr lvl="1" fontAlgn="base"/>
            <a:r>
              <a:rPr lang="en-US" u="sng" dirty="0">
                <a:hlinkClick r:id="rId6"/>
              </a:rPr>
              <a:t>https://files.lalgbtcenter.org/pdf/rise/Los-Angeles-LGBT-Center-RISE-Frequently-Encountered-Biased-Questions-Statements.pdf</a:t>
            </a:r>
            <a:r>
              <a:rPr lang="en-US" dirty="0"/>
              <a:t> </a:t>
            </a:r>
          </a:p>
          <a:p>
            <a:pPr lvl="1" fontAlgn="base"/>
            <a:r>
              <a:rPr lang="en-US" u="sng" dirty="0">
                <a:hlinkClick r:id="rId7"/>
              </a:rPr>
              <a:t>https://www.cdc.gov/healthyyouth/disparities/mai/pdf/LGBTQ_Inclusivity-508.pdf</a:t>
            </a:r>
            <a:r>
              <a:rPr lang="en-US" dirty="0"/>
              <a:t> </a:t>
            </a:r>
            <a:endParaRPr lang="en-US" i="1" dirty="0"/>
          </a:p>
          <a:p>
            <a:pPr fontAlgn="base"/>
            <a:r>
              <a:rPr lang="en-US" i="1" dirty="0" err="1"/>
              <a:t>OutReach</a:t>
            </a:r>
            <a:r>
              <a:rPr lang="en-US" i="1" dirty="0"/>
              <a:t> LGBTQ+ Community Center</a:t>
            </a:r>
            <a:r>
              <a:rPr lang="en-US" dirty="0"/>
              <a:t>: </a:t>
            </a:r>
            <a:r>
              <a:rPr lang="en-US" u="sng" dirty="0">
                <a:hlinkClick r:id="rId8"/>
              </a:rPr>
              <a:t>https://www.lgbtoutreach.org/</a:t>
            </a:r>
            <a:r>
              <a:rPr lang="en-US" dirty="0"/>
              <a:t>​</a:t>
            </a:r>
          </a:p>
          <a:p>
            <a:pPr fontAlgn="base"/>
            <a:r>
              <a:rPr lang="en-US" i="1" dirty="0"/>
              <a:t>Our Lives Magazine</a:t>
            </a:r>
            <a:r>
              <a:rPr lang="en-US" dirty="0"/>
              <a:t>, a Wisconsin-based publication covering LGBTQ+ topics: </a:t>
            </a:r>
            <a:r>
              <a:rPr lang="en-US" u="sng" dirty="0">
                <a:hlinkClick r:id="rId9"/>
              </a:rPr>
              <a:t>https://ourliveswisconsin.com/</a:t>
            </a:r>
            <a:r>
              <a:rPr lang="en-US" dirty="0"/>
              <a:t>​</a:t>
            </a:r>
          </a:p>
          <a:p>
            <a:pPr fontAlgn="base"/>
            <a:r>
              <a:rPr lang="en-US" i="1" dirty="0"/>
              <a:t>FORGE</a:t>
            </a:r>
            <a:r>
              <a:rPr lang="en-US" dirty="0"/>
              <a:t>, a Wisconsin-based non-profit focused on mental health and wellbeing of transgender and non-binary people of all ages: </a:t>
            </a:r>
            <a:r>
              <a:rPr lang="en-US" u="sng" dirty="0">
                <a:hlinkClick r:id="rId10"/>
              </a:rPr>
              <a:t>https://forge-forward.org/</a:t>
            </a:r>
            <a:r>
              <a:rPr lang="en-US" dirty="0"/>
              <a:t> </a:t>
            </a:r>
          </a:p>
          <a:p>
            <a:pPr fontAlgn="base"/>
            <a:r>
              <a:rPr lang="en-US" i="1" dirty="0"/>
              <a:t>Gender Neutral Pronouns</a:t>
            </a:r>
            <a:r>
              <a:rPr lang="en-US" dirty="0"/>
              <a:t>. FORGE, February 2021. </a:t>
            </a:r>
            <a:r>
              <a:rPr lang="en-US" u="sng" dirty="0">
                <a:hlinkClick r:id="rId11"/>
              </a:rPr>
              <a:t>https://forge-forward.org/resource/gender-neutral-pronouns/</a:t>
            </a:r>
            <a:r>
              <a:rPr lang="en-US" dirty="0"/>
              <a:t> </a:t>
            </a:r>
          </a:p>
          <a:p>
            <a:pPr fontAlgn="base"/>
            <a:r>
              <a:rPr lang="en-US" i="1" dirty="0"/>
              <a:t>Core Concepts Resource Guides, </a:t>
            </a:r>
            <a:r>
              <a:rPr lang="en-US" dirty="0"/>
              <a:t>FORGE. </a:t>
            </a:r>
            <a:r>
              <a:rPr lang="en-US" u="sng" dirty="0">
                <a:hlinkClick r:id="rId12"/>
              </a:rPr>
              <a:t>https://forge-forward.org/resources/core-concepts/</a:t>
            </a:r>
            <a:r>
              <a:rPr lang="en-US" dirty="0"/>
              <a:t> </a:t>
            </a:r>
            <a:r>
              <a:rPr lang="en-US" u="sng" dirty="0">
                <a:hlinkClick r:id="rId13"/>
              </a:rPr>
              <a:t>Pronouns.org</a:t>
            </a:r>
            <a:r>
              <a:rPr lang="en-US" dirty="0"/>
              <a:t>​</a:t>
            </a:r>
          </a:p>
          <a:p>
            <a:pPr fontAlgn="base"/>
            <a:r>
              <a:rPr lang="en-US" u="sng" dirty="0">
                <a:hlinkClick r:id="rId14"/>
              </a:rPr>
              <a:t>City of Madison Gender Inclusive Language Style Guide</a:t>
            </a:r>
            <a:endParaRPr lang="en-US" u="sng" dirty="0"/>
          </a:p>
          <a:p>
            <a:pPr fontAlgn="base"/>
            <a:r>
              <a:rPr lang="en-US" dirty="0"/>
              <a:t>ACLU Anti-LGBTQ+ bill tracking. </a:t>
            </a:r>
            <a:r>
              <a:rPr lang="en-US" dirty="0">
                <a:hlinkClick r:id="rId15"/>
              </a:rPr>
              <a:t>https://www.aclu.org/legislative-attacks-on-lgbtq-rights-2025</a:t>
            </a:r>
            <a:r>
              <a:rPr lang="en-US" dirty="0"/>
              <a:t> </a:t>
            </a:r>
          </a:p>
          <a:p>
            <a:pPr fontAlgn="base"/>
            <a:r>
              <a:rPr lang="en-US" dirty="0"/>
              <a:t>National LGBTQ Taskforce: </a:t>
            </a:r>
            <a:r>
              <a:rPr lang="en-US" dirty="0">
                <a:hlinkClick r:id="rId16"/>
              </a:rPr>
              <a:t>https://www.thetaskforce.org/</a:t>
            </a:r>
            <a:r>
              <a:rPr lang="en-US" dirty="0"/>
              <a:t> </a:t>
            </a:r>
          </a:p>
          <a:p>
            <a:pPr fontAlgn="base"/>
            <a:r>
              <a:rPr lang="en-US" dirty="0"/>
              <a:t>LGBTQ Movement Advancement Project: </a:t>
            </a:r>
            <a:r>
              <a:rPr lang="en-US" dirty="0">
                <a:hlinkClick r:id="rId17"/>
              </a:rPr>
              <a:t>https://www.lgbtmap.org/</a:t>
            </a:r>
            <a:r>
              <a:rPr lang="en-US" dirty="0"/>
              <a:t> </a:t>
            </a:r>
          </a:p>
          <a:p>
            <a:pPr fontAlgn="base"/>
            <a:r>
              <a:rPr lang="en-US" dirty="0"/>
              <a:t>Sage National Resource Center on LGBTQ+ Aging: </a:t>
            </a:r>
            <a:r>
              <a:rPr lang="en-US" dirty="0">
                <a:hlinkClick r:id="rId18"/>
              </a:rPr>
              <a:t>https://lgbtagingcenter.org/</a:t>
            </a:r>
            <a:r>
              <a:rPr lang="en-US" dirty="0"/>
              <a:t> </a:t>
            </a:r>
          </a:p>
          <a:p>
            <a:pPr fontAlgn="base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OutReach LGBTQ+ Community Center 2026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1648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re: LGBTQ+ Elders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Wisconsin LGBTQ History Project: https://www.wislgbthistory.com/</a:t>
            </a:r>
          </a:p>
          <a:p>
            <a:r>
              <a:rPr lang="en-US" dirty="0"/>
              <a:t>“</a:t>
            </a:r>
            <a:r>
              <a:rPr lang="en-US" b="1" u="sng" dirty="0">
                <a:hlinkClick r:id="rId2"/>
              </a:rPr>
              <a:t>Radical Family: Trailblazing Lesbian Moms Tell Their Stories</a:t>
            </a:r>
            <a:r>
              <a:rPr lang="en-US" dirty="0"/>
              <a:t>”</a:t>
            </a:r>
          </a:p>
          <a:p>
            <a:r>
              <a:rPr lang="en-US" b="1" dirty="0"/>
              <a:t>2010 AARP report</a:t>
            </a:r>
            <a:r>
              <a:rPr lang="en-US" dirty="0"/>
              <a:t>: /www.lgbtmap.org/file/improving-the-lives-of-lgbt-older-adults.pdf</a:t>
            </a:r>
          </a:p>
          <a:p>
            <a:r>
              <a:rPr lang="en-US" b="1" dirty="0"/>
              <a:t>Healthcare Equality Index:</a:t>
            </a:r>
            <a:r>
              <a:rPr lang="en-US" dirty="0"/>
              <a:t> </a:t>
            </a:r>
            <a:r>
              <a:rPr lang="en-US" u="sng" dirty="0">
                <a:hlinkClick r:id="rId3"/>
              </a:rPr>
              <a:t>https://www.thehrcfoundation.org/reports/healthcare-equality-index</a:t>
            </a:r>
            <a:endParaRPr lang="en-US" dirty="0"/>
          </a:p>
          <a:p>
            <a:r>
              <a:rPr lang="en-US" b="1" dirty="0"/>
              <a:t>Sage National Resource Center on LGBTQ+ Aging</a:t>
            </a:r>
            <a:r>
              <a:rPr lang="en-US" dirty="0"/>
              <a:t>: </a:t>
            </a:r>
            <a:r>
              <a:rPr lang="en-US" u="sng" dirty="0">
                <a:hlinkClick r:id="rId4"/>
              </a:rPr>
              <a:t>Home - LGBTQ Aging Center</a:t>
            </a:r>
            <a:endParaRPr lang="en-US" dirty="0"/>
          </a:p>
          <a:p>
            <a:r>
              <a:rPr lang="en-US" b="1" dirty="0"/>
              <a:t>Project Visibility (Boulder Co):</a:t>
            </a:r>
            <a:r>
              <a:rPr lang="en-US" dirty="0"/>
              <a:t> </a:t>
            </a:r>
            <a:r>
              <a:rPr lang="en-US" u="sng" dirty="0">
                <a:hlinkClick r:id="rId5"/>
              </a:rPr>
              <a:t>https://bouldercounty.gov/departments/community-services/area-agency-aging/project-visibility/</a:t>
            </a:r>
            <a:r>
              <a:rPr lang="en-US" dirty="0"/>
              <a:t>. YouTube video: </a:t>
            </a:r>
            <a:r>
              <a:rPr lang="en-US" u="sng" dirty="0">
                <a:hlinkClick r:id="rId6"/>
              </a:rPr>
              <a:t>https://www.youtube.com/watch?v=tqnVxzIRBHA</a:t>
            </a:r>
            <a:r>
              <a:rPr lang="en-US" dirty="0"/>
              <a:t> </a:t>
            </a:r>
          </a:p>
          <a:p>
            <a:r>
              <a:rPr lang="en-US" b="1" dirty="0"/>
              <a:t>ACLU – Tracking of 298 Anti-LGBTQ+ bills in the US</a:t>
            </a:r>
            <a:r>
              <a:rPr lang="en-US" dirty="0"/>
              <a:t>: </a:t>
            </a:r>
            <a:r>
              <a:rPr lang="en-US" u="sng" dirty="0">
                <a:hlinkClick r:id="rId7"/>
              </a:rPr>
              <a:t>https://www.aclu.org/legislative-attacks-on-lgbtq-rights-2026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OutReach LGBTQ+ Community Center 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15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F29D2-32B9-7A58-82D1-90527EAFC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>
            <a:normAutofit/>
          </a:bodyPr>
          <a:lstStyle/>
          <a:p>
            <a:r>
              <a:rPr lang="en-US" sz="3700">
                <a:ea typeface="Calibri Light"/>
                <a:cs typeface="Calibri Light"/>
              </a:rPr>
              <a:t>Group Agreements</a:t>
            </a:r>
            <a:endParaRPr lang="en-US" sz="37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© OutReach LGBTQ+ Community Center 2024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F018EBED-D95B-4976-0EA6-F16E8FEA49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845118"/>
              </p:ext>
            </p:extLst>
          </p:nvPr>
        </p:nvGraphicFramePr>
        <p:xfrm>
          <a:off x="4545013" y="1199858"/>
          <a:ext cx="6451943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0006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7BDE4-A39B-FE07-D369-45511768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n-US" dirty="0">
                <a:ea typeface="Calibri Light"/>
                <a:cs typeface="Calibri Light"/>
              </a:rPr>
              <a:t>The Language We’re Using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OutReach LGBTQ+ Community Center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8D058CE-E845-E6FD-5DC9-475BC46BF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625444"/>
              </p:ext>
            </p:extLst>
          </p:nvPr>
        </p:nvGraphicFramePr>
        <p:xfrm>
          <a:off x="1143000" y="2298530"/>
          <a:ext cx="9872663" cy="3797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251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C510C-85A0-7734-B61A-FACF65D6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70335"/>
            <a:ext cx="5199926" cy="1443269"/>
          </a:xfrm>
        </p:spPr>
        <p:txBody>
          <a:bodyPr>
            <a:normAutofit/>
          </a:bodyPr>
          <a:lstStyle/>
          <a:p>
            <a:r>
              <a:rPr lang="en-US" sz="4000">
                <a:ea typeface="Calibri Light"/>
                <a:cs typeface="Calibri Light"/>
              </a:rPr>
              <a:t>Intersectionality</a:t>
            </a:r>
            <a:endParaRPr lang="en-US" sz="4000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FAEAFBE3-C466-D0E8-DB81-FD690BAA867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002" y="2546430"/>
          <a:ext cx="5084178" cy="3549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 descr="A wheel of power and privilege&#10;&#10;AI-generated content may be incorrect.">
            <a:extLst>
              <a:ext uri="{FF2B5EF4-FFF2-40B4-BE49-F238E27FC236}">
                <a16:creationId xmlns:a16="http://schemas.microsoft.com/office/drawing/2014/main" id="{CB673586-01B8-9C0D-490E-7623959DB2F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" b="5234"/>
          <a:stretch>
            <a:fillRect/>
          </a:stretch>
        </p:blipFill>
        <p:spPr>
          <a:xfrm>
            <a:off x="6636743" y="1238487"/>
            <a:ext cx="4741120" cy="456400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OutReach LGBTQ+ Community Center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56547" y="5238606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en-US" i="1" dirty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2146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D6F7C-CAD5-68FA-7E41-04C0FABC2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Relevance to Workshop</a:t>
            </a:r>
            <a:endParaRPr lang="en-US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62414B0-AF41-D9A8-7C62-E268BA78C48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000" y="2057400"/>
          <a:ext cx="6193715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utoShape 2" descr="https://usc-powerpoint.officeapps.live.com/pods/GetClipboardImage.ashx?Id=e5a4a72f-53f0-404d-9830-6d07ed06b742&amp;DC=PUS10&amp;pkey=39f045b7-8cd0-4a35-8c20-0bc4369e85cb&amp;wdwaccluster=PUS10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t="8769" r="783" b="26041"/>
          <a:stretch/>
        </p:blipFill>
        <p:spPr>
          <a:xfrm>
            <a:off x="7336715" y="2298743"/>
            <a:ext cx="4380614" cy="287825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OutReach LGBTQ+ Community Center 2024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795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C73D2-1A81-C652-D92C-44FB3F625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Sexual Orientation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BEDEE-5874-10A8-5350-E80F93C5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10206318" cy="4038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The gender(s) that someone is attracted to and how often or intensely they feel romantic or sexual attraction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There are many more terms than what is listed here. If someone uses one you are unfamiliar with, you can look it up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or ask for clarification.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133706"/>
              </p:ext>
            </p:extLst>
          </p:nvPr>
        </p:nvGraphicFramePr>
        <p:xfrm>
          <a:off x="2016760" y="3061246"/>
          <a:ext cx="8127999" cy="14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12210746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9860447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521820103"/>
                    </a:ext>
                  </a:extLst>
                </a:gridCol>
              </a:tblGrid>
              <a:tr h="52911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One gender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Two or more genders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No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attraction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524218"/>
                  </a:ext>
                </a:extLst>
              </a:tr>
              <a:tr h="96380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Lesbian,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gay, straight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Bisexual, biromantic,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pansexual, and many others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Asexual,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aromantic, and others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685467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OutReach LGBTQ+ Community Center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6883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fc2c4c8-adf5-4aa4-8228-c9e7f275c420">
      <Terms xmlns="http://schemas.microsoft.com/office/infopath/2007/PartnerControls"/>
    </lcf76f155ced4ddcb4097134ff3c332f>
    <TaxCatchAll xmlns="75b3c625-cdeb-4033-b8c7-6de0fe1423a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3BC7E9B5CA7144A1BBF85FCEDB2529" ma:contentTypeVersion="13" ma:contentTypeDescription="Create a new document." ma:contentTypeScope="" ma:versionID="b68d46ea84713cb349862a51a4d4ce91">
  <xsd:schema xmlns:xsd="http://www.w3.org/2001/XMLSchema" xmlns:xs="http://www.w3.org/2001/XMLSchema" xmlns:p="http://schemas.microsoft.com/office/2006/metadata/properties" xmlns:ns2="bfc2c4c8-adf5-4aa4-8228-c9e7f275c420" xmlns:ns3="75b3c625-cdeb-4033-b8c7-6de0fe1423a0" targetNamespace="http://schemas.microsoft.com/office/2006/metadata/properties" ma:root="true" ma:fieldsID="2d932a191d032ba4912d20c54dcd23d0" ns2:_="" ns3:_="">
    <xsd:import namespace="bfc2c4c8-adf5-4aa4-8228-c9e7f275c420"/>
    <xsd:import namespace="75b3c625-cdeb-4033-b8c7-6de0fe1423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2c4c8-adf5-4aa4-8228-c9e7f275c4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244e949-8ee3-4b39-895c-07c1e755ef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b3c625-cdeb-4033-b8c7-6de0fe1423a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097cb48-0eaf-4bef-a129-7ef40389b95f}" ma:internalName="TaxCatchAll" ma:showField="CatchAllData" ma:web="75b3c625-cdeb-4033-b8c7-6de0fe1423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696154-1267-4DEC-9E9F-8E3F56D888EC}">
  <ds:schemaRefs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b217a03a-8adb-4d17-9fe6-beefc525c508"/>
  </ds:schemaRefs>
</ds:datastoreItem>
</file>

<file path=customXml/itemProps2.xml><?xml version="1.0" encoding="utf-8"?>
<ds:datastoreItem xmlns:ds="http://schemas.openxmlformats.org/officeDocument/2006/customXml" ds:itemID="{C2B8DB4A-EA8C-4145-8649-DD5EB5ED8E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A32407-9779-4DEB-8CA3-0615D8FB95B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2589</TotalTime>
  <Words>3478</Words>
  <Application>Microsoft Office PowerPoint</Application>
  <PresentationFormat>Widescreen</PresentationFormat>
  <Paragraphs>457</Paragraphs>
  <Slides>42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Arial Black</vt:lpstr>
      <vt:lpstr>Calibri</vt:lpstr>
      <vt:lpstr>Calibri Light</vt:lpstr>
      <vt:lpstr>Corbel</vt:lpstr>
      <vt:lpstr>Basis</vt:lpstr>
      <vt:lpstr>Beyond Assumptions: Queer Elders in the Community</vt:lpstr>
      <vt:lpstr>Presenters</vt:lpstr>
      <vt:lpstr>OutReach LGBTQ+ Community Center</vt:lpstr>
      <vt:lpstr>Objectives for Today</vt:lpstr>
      <vt:lpstr>Group Agreements</vt:lpstr>
      <vt:lpstr>The Language We’re Using</vt:lpstr>
      <vt:lpstr>Intersectionality</vt:lpstr>
      <vt:lpstr>Relevance to Workshop</vt:lpstr>
      <vt:lpstr>Sexual Orientation</vt:lpstr>
      <vt:lpstr>Sex</vt:lpstr>
      <vt:lpstr>What is Intersex?</vt:lpstr>
      <vt:lpstr>Gender</vt:lpstr>
      <vt:lpstr>Which term to use?</vt:lpstr>
      <vt:lpstr>Gender: Cisgender</vt:lpstr>
      <vt:lpstr>Gender: Transgender</vt:lpstr>
      <vt:lpstr>Gender: Non-binary</vt:lpstr>
      <vt:lpstr>And many other gender terms…</vt:lpstr>
      <vt:lpstr>Additional Important Terms</vt:lpstr>
      <vt:lpstr>Pronouns</vt:lpstr>
      <vt:lpstr>What is a pronoun?</vt:lpstr>
      <vt:lpstr>Common English Pronouns</vt:lpstr>
      <vt:lpstr>Importance of Using Correct Pronouns</vt:lpstr>
      <vt:lpstr>Affirming and inclusive behavior</vt:lpstr>
      <vt:lpstr>Why Use Gender-Inclusive Language?</vt:lpstr>
      <vt:lpstr>Examples of Gender-Neutral Language</vt:lpstr>
      <vt:lpstr>Recognize and Question Biases</vt:lpstr>
      <vt:lpstr>Assuming Sexuality</vt:lpstr>
      <vt:lpstr>Assuming Gender</vt:lpstr>
      <vt:lpstr>Be Aware of How Bias Shows Up</vt:lpstr>
      <vt:lpstr>Examples of Exclusionary Behavior</vt:lpstr>
      <vt:lpstr>Issues for LGBTQ+ Elders</vt:lpstr>
      <vt:lpstr>What do LGBTQ+ Elders Need?</vt:lpstr>
      <vt:lpstr>Issues for LGBTQ+ Elders Historical and Ongoing</vt:lpstr>
      <vt:lpstr>Laws, Regulations, Program Guidelines – Historical &amp; Current</vt:lpstr>
      <vt:lpstr>Resilience</vt:lpstr>
      <vt:lpstr>Checklist for Inclusion &amp; Safety</vt:lpstr>
      <vt:lpstr>Closing and Reflections</vt:lpstr>
      <vt:lpstr>Commit to On-Going Education</vt:lpstr>
      <vt:lpstr>Get and Stay Connected</vt:lpstr>
      <vt:lpstr>Reflection</vt:lpstr>
      <vt:lpstr>Additional Resources</vt:lpstr>
      <vt:lpstr>Sources re: LGBTQ+ Elders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LGBTQ+ 101</dc:title>
  <dc:creator>Senior Services</dc:creator>
  <cp:lastModifiedBy>Schmidt, Joy</cp:lastModifiedBy>
  <cp:revision>1124</cp:revision>
  <cp:lastPrinted>2026-02-11T23:08:41Z</cp:lastPrinted>
  <dcterms:created xsi:type="dcterms:W3CDTF">2024-01-19T19:05:39Z</dcterms:created>
  <dcterms:modified xsi:type="dcterms:W3CDTF">2026-04-01T15:32:40Z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0x010100EC3BC7E9B5CA7144A1BBF85FCEDB2529</vt:lpwstr>
  </property>
  <property fmtid="{D5CDD505-2E9C-101B-9397-08002B2CF9AE}" pid="3" name="Order">
    <vt:r8>67700</vt:r8>
  </property>
  <property fmtid="{D5CDD505-2E9C-101B-9397-08002B2CF9AE}" pid="4" name="ComplianceAssetId">
    <vt:lpwstr/>
  </property>
  <property fmtid="{D5CDD505-2E9C-101B-9397-08002B2CF9AE}" pid="5" name="_activity">
    <vt:lpwstr>{"FileActivityType":"9","FileActivityTimeStamp":"2024-11-06T21:06:19.193Z","FileActivityUsersOnPage":[{"DisplayName":"AJ Hardie","Id":"ajh@lgbtoutreach.org"}],"FileActivityNavigationId":null}</vt:lpwstr>
  </property>
  <property fmtid="{D5CDD505-2E9C-101B-9397-08002B2CF9AE}" pid="6" name="_ExtendedDescription">
    <vt:lpwstr/>
  </property>
  <property fmtid="{D5CDD505-2E9C-101B-9397-08002B2CF9AE}" pid="7" name="TriggerFlowInfo">
    <vt:lpwstr/>
  </property>
</Properties>
</file>